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2"/>
  </p:notesMasterIdLst>
  <p:sldIdLst>
    <p:sldId id="256" r:id="rId3"/>
    <p:sldId id="260" r:id="rId4"/>
    <p:sldId id="282" r:id="rId5"/>
    <p:sldId id="292" r:id="rId6"/>
    <p:sldId id="286" r:id="rId7"/>
    <p:sldId id="297" r:id="rId8"/>
    <p:sldId id="301" r:id="rId9"/>
    <p:sldId id="298" r:id="rId10"/>
    <p:sldId id="285" r:id="rId11"/>
    <p:sldId id="283" r:id="rId12"/>
    <p:sldId id="284" r:id="rId13"/>
    <p:sldId id="259" r:id="rId14"/>
    <p:sldId id="291" r:id="rId15"/>
    <p:sldId id="299" r:id="rId16"/>
    <p:sldId id="293" r:id="rId17"/>
    <p:sldId id="295" r:id="rId18"/>
    <p:sldId id="294" r:id="rId19"/>
    <p:sldId id="261" r:id="rId20"/>
    <p:sldId id="300" r:id="rId21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23"/>
      <p:bold r:id="rId24"/>
      <p:italic r:id="rId25"/>
      <p:boldItalic r:id="rId26"/>
    </p:embeddedFont>
    <p:embeddedFont>
      <p:font typeface="Fira Sans Condensed Medium" panose="020F0502020204030204" pitchFamily="34" charset="0"/>
      <p:regular r:id="rId27"/>
      <p:bold r:id="rId28"/>
      <p:italic r:id="rId29"/>
      <p:boldItalic r:id="rId30"/>
    </p:embeddedFont>
    <p:embeddedFont>
      <p:font typeface="Fira Sans Extra Condensed" panose="020F0502020204030204" pitchFamily="34" charset="0"/>
      <p:regular r:id="rId31"/>
      <p:bold r:id="rId32"/>
      <p:italic r:id="rId33"/>
      <p:boldItalic r:id="rId34"/>
    </p:embeddedFont>
    <p:embeddedFont>
      <p:font typeface="Fira Sans Extra Condensed Medium" panose="020B0603050000020004" pitchFamily="34" charset="0"/>
      <p:regular r:id="rId35"/>
      <p:bold r:id="rId36"/>
      <p:italic r:id="rId37"/>
      <p:boldItalic r:id="rId38"/>
    </p:embeddedFont>
    <p:embeddedFont>
      <p:font typeface="Fira Sans Extra Condensed SemiBold" panose="020B0603050000020004" pitchFamily="34" charset="0"/>
      <p:regular r:id="rId39"/>
      <p:bold r:id="rId40"/>
      <p:italic r:id="rId41"/>
      <p:boldItalic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  <p:embeddedFont>
      <p:font typeface="Proxima Nova Semibold" panose="02000506030000020004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C78FF-5885-B240-9525-B7EBC0D42FFA}" v="627" dt="2021-10-09T02:35:54.582"/>
  </p1510:revLst>
</p1510:revInfo>
</file>

<file path=ppt/tableStyles.xml><?xml version="1.0" encoding="utf-8"?>
<a:tblStyleLst xmlns:a="http://schemas.openxmlformats.org/drawingml/2006/main" def="{82979DFB-7825-491D-9209-33F809716FD4}">
  <a:tblStyle styleId="{82979DFB-7825-491D-9209-33F809716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719"/>
  </p:normalViewPr>
  <p:slideViewPr>
    <p:cSldViewPr snapToGrid="0" snapToObjects="1">
      <p:cViewPr>
        <p:scale>
          <a:sx n="200" d="100"/>
          <a:sy n="200" d="100"/>
        </p:scale>
        <p:origin x="2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ce Lam" userId="ad6db538c064a847" providerId="LiveId" clId="{5FBC78FF-5885-B240-9525-B7EBC0D42FFA}"/>
    <pc:docChg chg="undo custSel addSld delSld modSld sldOrd">
      <pc:chgData name="Grace Lam" userId="ad6db538c064a847" providerId="LiveId" clId="{5FBC78FF-5885-B240-9525-B7EBC0D42FFA}" dt="2021-10-09T02:48:37.564" v="9277" actId="20578"/>
      <pc:docMkLst>
        <pc:docMk/>
      </pc:docMkLst>
      <pc:sldChg chg="addSp delSp modSp del mod modNotes">
        <pc:chgData name="Grace Lam" userId="ad6db538c064a847" providerId="LiveId" clId="{5FBC78FF-5885-B240-9525-B7EBC0D42FFA}" dt="2021-10-08T18:58:25.208" v="4731" actId="2696"/>
        <pc:sldMkLst>
          <pc:docMk/>
          <pc:sldMk cId="0" sldId="257"/>
        </pc:sldMkLst>
        <pc:picChg chg="add del mod">
          <ac:chgData name="Grace Lam" userId="ad6db538c064a847" providerId="LiveId" clId="{5FBC78FF-5885-B240-9525-B7EBC0D42FFA}" dt="2021-10-08T18:06:57.929" v="2881" actId="21"/>
          <ac:picMkLst>
            <pc:docMk/>
            <pc:sldMk cId="0" sldId="257"/>
            <ac:picMk id="3" creationId="{692F960E-E2D7-6449-B220-D2538289B3EA}"/>
          </ac:picMkLst>
        </pc:picChg>
      </pc:sldChg>
      <pc:sldChg chg="del">
        <pc:chgData name="Grace Lam" userId="ad6db538c064a847" providerId="LiveId" clId="{5FBC78FF-5885-B240-9525-B7EBC0D42FFA}" dt="2021-10-08T18:58:25.208" v="4731" actId="2696"/>
        <pc:sldMkLst>
          <pc:docMk/>
          <pc:sldMk cId="0" sldId="258"/>
        </pc:sldMkLst>
      </pc:sldChg>
      <pc:sldChg chg="addSp delSp modSp mod ord">
        <pc:chgData name="Grace Lam" userId="ad6db538c064a847" providerId="LiveId" clId="{5FBC78FF-5885-B240-9525-B7EBC0D42FFA}" dt="2021-10-08T20:17:25.299" v="7398" actId="20577"/>
        <pc:sldMkLst>
          <pc:docMk/>
          <pc:sldMk cId="0" sldId="259"/>
        </pc:sldMkLst>
        <pc:spChg chg="mod">
          <ac:chgData name="Grace Lam" userId="ad6db538c064a847" providerId="LiveId" clId="{5FBC78FF-5885-B240-9525-B7EBC0D42FFA}" dt="2021-10-05T19:28:09.610" v="314"/>
          <ac:spMkLst>
            <pc:docMk/>
            <pc:sldMk cId="0" sldId="259"/>
            <ac:spMk id="26" creationId="{04DB35E6-1E71-9A4B-B589-7B64BE4EA0AA}"/>
          </ac:spMkLst>
        </pc:spChg>
        <pc:spChg chg="mod">
          <ac:chgData name="Grace Lam" userId="ad6db538c064a847" providerId="LiveId" clId="{5FBC78FF-5885-B240-9525-B7EBC0D42FFA}" dt="2021-10-05T19:28:09.610" v="314"/>
          <ac:spMkLst>
            <pc:docMk/>
            <pc:sldMk cId="0" sldId="259"/>
            <ac:spMk id="27" creationId="{53A0AA75-35ED-2147-831A-B132021D908E}"/>
          </ac:spMkLst>
        </pc:spChg>
        <pc:spChg chg="mod">
          <ac:chgData name="Grace Lam" userId="ad6db538c064a847" providerId="LiveId" clId="{5FBC78FF-5885-B240-9525-B7EBC0D42FFA}" dt="2021-10-05T19:29:22.083" v="426" actId="207"/>
          <ac:spMkLst>
            <pc:docMk/>
            <pc:sldMk cId="0" sldId="259"/>
            <ac:spMk id="30" creationId="{9C026DFC-ADA3-D141-A9AA-9E509EC67684}"/>
          </ac:spMkLst>
        </pc:spChg>
        <pc:spChg chg="mod">
          <ac:chgData name="Grace Lam" userId="ad6db538c064a847" providerId="LiveId" clId="{5FBC78FF-5885-B240-9525-B7EBC0D42FFA}" dt="2021-10-06T14:15:59.276" v="845" actId="20577"/>
          <ac:spMkLst>
            <pc:docMk/>
            <pc:sldMk cId="0" sldId="259"/>
            <ac:spMk id="31" creationId="{12775EA9-B011-3945-960A-D66FF4002C18}"/>
          </ac:spMkLst>
        </pc:spChg>
        <pc:spChg chg="mod">
          <ac:chgData name="Grace Lam" userId="ad6db538c064a847" providerId="LiveId" clId="{5FBC78FF-5885-B240-9525-B7EBC0D42FFA}" dt="2021-10-06T14:17:12.104" v="855" actId="1076"/>
          <ac:spMkLst>
            <pc:docMk/>
            <pc:sldMk cId="0" sldId="259"/>
            <ac:spMk id="35" creationId="{171C5B40-B8AF-0848-A0F2-21382149B3B5}"/>
          </ac:spMkLst>
        </pc:spChg>
        <pc:spChg chg="del mod">
          <ac:chgData name="Grace Lam" userId="ad6db538c064a847" providerId="LiveId" clId="{5FBC78FF-5885-B240-9525-B7EBC0D42FFA}" dt="2021-10-05T19:29:56.487" v="432" actId="478"/>
          <ac:spMkLst>
            <pc:docMk/>
            <pc:sldMk cId="0" sldId="259"/>
            <ac:spMk id="36" creationId="{46A091D1-D163-1C45-949E-C009B345BF9C}"/>
          </ac:spMkLst>
        </pc:spChg>
        <pc:spChg chg="mod">
          <ac:chgData name="Grace Lam" userId="ad6db538c064a847" providerId="LiveId" clId="{5FBC78FF-5885-B240-9525-B7EBC0D42FFA}" dt="2021-10-06T14:16:18.407" v="846"/>
          <ac:spMkLst>
            <pc:docMk/>
            <pc:sldMk cId="0" sldId="259"/>
            <ac:spMk id="48" creationId="{D324ADDF-1100-4549-83E1-DAE5AE5D95DE}"/>
          </ac:spMkLst>
        </pc:spChg>
        <pc:spChg chg="mod">
          <ac:chgData name="Grace Lam" userId="ad6db538c064a847" providerId="LiveId" clId="{5FBC78FF-5885-B240-9525-B7EBC0D42FFA}" dt="2021-10-06T14:16:18.407" v="846"/>
          <ac:spMkLst>
            <pc:docMk/>
            <pc:sldMk cId="0" sldId="259"/>
            <ac:spMk id="49" creationId="{F023E4A8-F31C-D14A-9A50-C4E20BF2D47C}"/>
          </ac:spMkLst>
        </pc:spChg>
        <pc:spChg chg="mod">
          <ac:chgData name="Grace Lam" userId="ad6db538c064a847" providerId="LiveId" clId="{5FBC78FF-5885-B240-9525-B7EBC0D42FFA}" dt="2021-10-06T14:18:47.575" v="932" actId="207"/>
          <ac:spMkLst>
            <pc:docMk/>
            <pc:sldMk cId="0" sldId="259"/>
            <ac:spMk id="58" creationId="{B8CD219A-B1B3-8046-A11D-1A37EAF6DBF5}"/>
          </ac:spMkLst>
        </pc:spChg>
        <pc:spChg chg="mod">
          <ac:chgData name="Grace Lam" userId="ad6db538c064a847" providerId="LiveId" clId="{5FBC78FF-5885-B240-9525-B7EBC0D42FFA}" dt="2021-10-08T20:17:25.299" v="7398" actId="20577"/>
          <ac:spMkLst>
            <pc:docMk/>
            <pc:sldMk cId="0" sldId="259"/>
            <ac:spMk id="699" creationId="{00000000-0000-0000-0000-000000000000}"/>
          </ac:spMkLst>
        </pc:spChg>
        <pc:grpChg chg="add del mod">
          <ac:chgData name="Grace Lam" userId="ad6db538c064a847" providerId="LiveId" clId="{5FBC78FF-5885-B240-9525-B7EBC0D42FFA}" dt="2021-10-05T19:28:24.175" v="350" actId="478"/>
          <ac:grpSpMkLst>
            <pc:docMk/>
            <pc:sldMk cId="0" sldId="259"/>
            <ac:grpSpMk id="25" creationId="{CE4BB0D6-AA60-174A-88D0-09FCC5F9215B}"/>
          </ac:grpSpMkLst>
        </pc:grpChg>
        <pc:grpChg chg="add mod">
          <ac:chgData name="Grace Lam" userId="ad6db538c064a847" providerId="LiveId" clId="{5FBC78FF-5885-B240-9525-B7EBC0D42FFA}" dt="2021-10-05T19:28:34.095" v="352" actId="1076"/>
          <ac:grpSpMkLst>
            <pc:docMk/>
            <pc:sldMk cId="0" sldId="259"/>
            <ac:grpSpMk id="29" creationId="{56BE2C11-B471-F34E-B174-23E3950848FB}"/>
          </ac:grpSpMkLst>
        </pc:grpChg>
        <pc:grpChg chg="add mod">
          <ac:chgData name="Grace Lam" userId="ad6db538c064a847" providerId="LiveId" clId="{5FBC78FF-5885-B240-9525-B7EBC0D42FFA}" dt="2021-10-06T14:16:59.020" v="853" actId="1076"/>
          <ac:grpSpMkLst>
            <pc:docMk/>
            <pc:sldMk cId="0" sldId="259"/>
            <ac:grpSpMk id="34" creationId="{6DFF3D2A-96A5-6E4B-AA02-73DE009EED96}"/>
          </ac:grpSpMkLst>
        </pc:grpChg>
        <pc:grpChg chg="add del mod">
          <ac:chgData name="Grace Lam" userId="ad6db538c064a847" providerId="LiveId" clId="{5FBC78FF-5885-B240-9525-B7EBC0D42FFA}" dt="2021-10-06T14:16:41.631" v="850" actId="478"/>
          <ac:grpSpMkLst>
            <pc:docMk/>
            <pc:sldMk cId="0" sldId="259"/>
            <ac:grpSpMk id="47" creationId="{9F066B7E-C192-0B4F-8285-72F1882B1329}"/>
          </ac:grpSpMkLst>
        </pc:grpChg>
        <pc:grpChg chg="add mod">
          <ac:chgData name="Grace Lam" userId="ad6db538c064a847" providerId="LiveId" clId="{5FBC78FF-5885-B240-9525-B7EBC0D42FFA}" dt="2021-10-06T14:18:10.407" v="927" actId="1035"/>
          <ac:grpSpMkLst>
            <pc:docMk/>
            <pc:sldMk cId="0" sldId="259"/>
            <ac:grpSpMk id="57" creationId="{5003E516-CE80-6C49-AB6B-037C06E40D3F}"/>
          </ac:grpSpMkLst>
        </pc:grpChg>
        <pc:grpChg chg="mod">
          <ac:chgData name="Grace Lam" userId="ad6db538c064a847" providerId="LiveId" clId="{5FBC78FF-5885-B240-9525-B7EBC0D42FFA}" dt="2021-10-05T19:28:03.848" v="313" actId="1036"/>
          <ac:grpSpMkLst>
            <pc:docMk/>
            <pc:sldMk cId="0" sldId="259"/>
            <ac:grpSpMk id="712" creationId="{00000000-0000-0000-0000-000000000000}"/>
          </ac:grpSpMkLst>
        </pc:grpChg>
        <pc:picChg chg="add del mod">
          <ac:chgData name="Grace Lam" userId="ad6db538c064a847" providerId="LiveId" clId="{5FBC78FF-5885-B240-9525-B7EBC0D42FFA}" dt="2021-10-06T14:13:56.463" v="791" actId="478"/>
          <ac:picMkLst>
            <pc:docMk/>
            <pc:sldMk cId="0" sldId="259"/>
            <ac:picMk id="2050" creationId="{D1DF4ECC-620A-264C-A394-081CE13FC27A}"/>
          </ac:picMkLst>
        </pc:picChg>
        <pc:picChg chg="add mod">
          <ac:chgData name="Grace Lam" userId="ad6db538c064a847" providerId="LiveId" clId="{5FBC78FF-5885-B240-9525-B7EBC0D42FFA}" dt="2021-10-06T14:14:52.744" v="829" actId="1076"/>
          <ac:picMkLst>
            <pc:docMk/>
            <pc:sldMk cId="0" sldId="259"/>
            <ac:picMk id="2052" creationId="{33D88275-7EA2-A24B-8FE1-9FDDE0F5EBC9}"/>
          </ac:picMkLst>
        </pc:picChg>
        <pc:picChg chg="del">
          <ac:chgData name="Grace Lam" userId="ad6db538c064a847" providerId="LiveId" clId="{5FBC78FF-5885-B240-9525-B7EBC0D42FFA}" dt="2021-10-05T19:27:03.673" v="271" actId="478"/>
          <ac:picMkLst>
            <pc:docMk/>
            <pc:sldMk cId="0" sldId="259"/>
            <ac:picMk id="6146" creationId="{BDBF48BB-9270-A747-B8A6-D508737CA5E4}"/>
          </ac:picMkLst>
        </pc:picChg>
        <pc:cxnChg chg="mod">
          <ac:chgData name="Grace Lam" userId="ad6db538c064a847" providerId="LiveId" clId="{5FBC78FF-5885-B240-9525-B7EBC0D42FFA}" dt="2021-10-05T19:28:24.175" v="350" actId="478"/>
          <ac:cxnSpMkLst>
            <pc:docMk/>
            <pc:sldMk cId="0" sldId="259"/>
            <ac:cxnSpMk id="28" creationId="{8EA313D9-FA0B-4A47-A6EC-E4C02CB4A759}"/>
          </ac:cxnSpMkLst>
        </pc:cxnChg>
        <pc:cxnChg chg="mod">
          <ac:chgData name="Grace Lam" userId="ad6db538c064a847" providerId="LiveId" clId="{5FBC78FF-5885-B240-9525-B7EBC0D42FFA}" dt="2021-10-06T14:15:51.358" v="834" actId="14100"/>
          <ac:cxnSpMkLst>
            <pc:docMk/>
            <pc:sldMk cId="0" sldId="259"/>
            <ac:cxnSpMk id="32" creationId="{AD6DF366-5554-BC44-9C75-822B035A63A9}"/>
          </ac:cxnSpMkLst>
        </pc:cxnChg>
        <pc:cxnChg chg="mod">
          <ac:chgData name="Grace Lam" userId="ad6db538c064a847" providerId="LiveId" clId="{5FBC78FF-5885-B240-9525-B7EBC0D42FFA}" dt="2021-10-06T14:17:26.964" v="858" actId="14100"/>
          <ac:cxnSpMkLst>
            <pc:docMk/>
            <pc:sldMk cId="0" sldId="259"/>
            <ac:cxnSpMk id="37" creationId="{01402A78-8E0A-D447-B2C6-4E0537A30624}"/>
          </ac:cxnSpMkLst>
        </pc:cxnChg>
        <pc:cxnChg chg="mod">
          <ac:chgData name="Grace Lam" userId="ad6db538c064a847" providerId="LiveId" clId="{5FBC78FF-5885-B240-9525-B7EBC0D42FFA}" dt="2021-10-06T14:16:39.611" v="849" actId="1076"/>
          <ac:cxnSpMkLst>
            <pc:docMk/>
            <pc:sldMk cId="0" sldId="259"/>
            <ac:cxnSpMk id="50" creationId="{EEE7C373-ADCD-5C41-AFE3-1991BE45E6F4}"/>
          </ac:cxnSpMkLst>
        </pc:cxnChg>
        <pc:cxnChg chg="mod">
          <ac:chgData name="Grace Lam" userId="ad6db538c064a847" providerId="LiveId" clId="{5FBC78FF-5885-B240-9525-B7EBC0D42FFA}" dt="2021-10-06T14:18:39.318" v="931" actId="208"/>
          <ac:cxnSpMkLst>
            <pc:docMk/>
            <pc:sldMk cId="0" sldId="259"/>
            <ac:cxnSpMk id="59" creationId="{A2E4483B-C500-6949-B3C2-65BD6876571D}"/>
          </ac:cxnSpMkLst>
        </pc:cxnChg>
        <pc:cxnChg chg="mod">
          <ac:chgData name="Grace Lam" userId="ad6db538c064a847" providerId="LiveId" clId="{5FBC78FF-5885-B240-9525-B7EBC0D42FFA}" dt="2021-10-06T14:15:23.380" v="831" actId="14100"/>
          <ac:cxnSpMkLst>
            <pc:docMk/>
            <pc:sldMk cId="0" sldId="259"/>
            <ac:cxnSpMk id="715" creationId="{00000000-0000-0000-0000-000000000000}"/>
          </ac:cxnSpMkLst>
        </pc:cxnChg>
      </pc:sldChg>
      <pc:sldChg chg="modSp mod ord">
        <pc:chgData name="Grace Lam" userId="ad6db538c064a847" providerId="LiveId" clId="{5FBC78FF-5885-B240-9525-B7EBC0D42FFA}" dt="2021-10-08T19:29:05.383" v="5897" actId="20577"/>
        <pc:sldMkLst>
          <pc:docMk/>
          <pc:sldMk cId="0" sldId="260"/>
        </pc:sldMkLst>
        <pc:spChg chg="mod">
          <ac:chgData name="Grace Lam" userId="ad6db538c064a847" providerId="LiveId" clId="{5FBC78FF-5885-B240-9525-B7EBC0D42FFA}" dt="2021-10-06T15:10:43.447" v="952" actId="20577"/>
          <ac:spMkLst>
            <pc:docMk/>
            <pc:sldMk cId="0" sldId="260"/>
            <ac:spMk id="725" creationId="{00000000-0000-0000-0000-000000000000}"/>
          </ac:spMkLst>
        </pc:spChg>
        <pc:spChg chg="mod">
          <ac:chgData name="Grace Lam" userId="ad6db538c064a847" providerId="LiveId" clId="{5FBC78FF-5885-B240-9525-B7EBC0D42FFA}" dt="2021-10-06T15:10:54.924" v="991" actId="20577"/>
          <ac:spMkLst>
            <pc:docMk/>
            <pc:sldMk cId="0" sldId="260"/>
            <ac:spMk id="726" creationId="{00000000-0000-0000-0000-000000000000}"/>
          </ac:spMkLst>
        </pc:spChg>
        <pc:spChg chg="mod">
          <ac:chgData name="Grace Lam" userId="ad6db538c064a847" providerId="LiveId" clId="{5FBC78FF-5885-B240-9525-B7EBC0D42FFA}" dt="2021-10-06T15:11:10.749" v="1011" actId="404"/>
          <ac:spMkLst>
            <pc:docMk/>
            <pc:sldMk cId="0" sldId="260"/>
            <ac:spMk id="732" creationId="{00000000-0000-0000-0000-000000000000}"/>
          </ac:spMkLst>
        </pc:spChg>
        <pc:spChg chg="mod">
          <ac:chgData name="Grace Lam" userId="ad6db538c064a847" providerId="LiveId" clId="{5FBC78FF-5885-B240-9525-B7EBC0D42FFA}" dt="2021-10-06T15:11:34.404" v="1050" actId="20577"/>
          <ac:spMkLst>
            <pc:docMk/>
            <pc:sldMk cId="0" sldId="260"/>
            <ac:spMk id="733" creationId="{00000000-0000-0000-0000-000000000000}"/>
          </ac:spMkLst>
        </pc:spChg>
        <pc:spChg chg="mod">
          <ac:chgData name="Grace Lam" userId="ad6db538c064a847" providerId="LiveId" clId="{5FBC78FF-5885-B240-9525-B7EBC0D42FFA}" dt="2021-10-06T15:12:35.386" v="1133" actId="20577"/>
          <ac:spMkLst>
            <pc:docMk/>
            <pc:sldMk cId="0" sldId="260"/>
            <ac:spMk id="739" creationId="{00000000-0000-0000-0000-000000000000}"/>
          </ac:spMkLst>
        </pc:spChg>
        <pc:spChg chg="mod">
          <ac:chgData name="Grace Lam" userId="ad6db538c064a847" providerId="LiveId" clId="{5FBC78FF-5885-B240-9525-B7EBC0D42FFA}" dt="2021-10-08T19:28:46.236" v="5848" actId="20577"/>
          <ac:spMkLst>
            <pc:docMk/>
            <pc:sldMk cId="0" sldId="260"/>
            <ac:spMk id="740" creationId="{00000000-0000-0000-0000-000000000000}"/>
          </ac:spMkLst>
        </pc:spChg>
        <pc:spChg chg="mod">
          <ac:chgData name="Grace Lam" userId="ad6db538c064a847" providerId="LiveId" clId="{5FBC78FF-5885-B240-9525-B7EBC0D42FFA}" dt="2021-10-06T15:14:00.150" v="1209" actId="404"/>
          <ac:spMkLst>
            <pc:docMk/>
            <pc:sldMk cId="0" sldId="260"/>
            <ac:spMk id="746" creationId="{00000000-0000-0000-0000-000000000000}"/>
          </ac:spMkLst>
        </pc:spChg>
        <pc:spChg chg="mod">
          <ac:chgData name="Grace Lam" userId="ad6db538c064a847" providerId="LiveId" clId="{5FBC78FF-5885-B240-9525-B7EBC0D42FFA}" dt="2021-10-08T19:29:05.383" v="5897" actId="20577"/>
          <ac:spMkLst>
            <pc:docMk/>
            <pc:sldMk cId="0" sldId="260"/>
            <ac:spMk id="747" creationId="{00000000-0000-0000-0000-000000000000}"/>
          </ac:spMkLst>
        </pc:spChg>
        <pc:spChg chg="mod">
          <ac:chgData name="Grace Lam" userId="ad6db538c064a847" providerId="LiveId" clId="{5FBC78FF-5885-B240-9525-B7EBC0D42FFA}" dt="2021-10-06T15:15:05.503" v="1297" actId="404"/>
          <ac:spMkLst>
            <pc:docMk/>
            <pc:sldMk cId="0" sldId="260"/>
            <ac:spMk id="753" creationId="{00000000-0000-0000-0000-000000000000}"/>
          </ac:spMkLst>
        </pc:spChg>
        <pc:spChg chg="mod">
          <ac:chgData name="Grace Lam" userId="ad6db538c064a847" providerId="LiveId" clId="{5FBC78FF-5885-B240-9525-B7EBC0D42FFA}" dt="2021-10-08T19:28:33.667" v="5821" actId="20577"/>
          <ac:spMkLst>
            <pc:docMk/>
            <pc:sldMk cId="0" sldId="260"/>
            <ac:spMk id="754" creationId="{00000000-0000-0000-0000-000000000000}"/>
          </ac:spMkLst>
        </pc:spChg>
      </pc:sldChg>
      <pc:sldChg chg="addSp delSp modSp mod ord">
        <pc:chgData name="Grace Lam" userId="ad6db538c064a847" providerId="LiveId" clId="{5FBC78FF-5885-B240-9525-B7EBC0D42FFA}" dt="2021-10-08T18:51:28.453" v="4723" actId="14100"/>
        <pc:sldMkLst>
          <pc:docMk/>
          <pc:sldMk cId="0" sldId="261"/>
        </pc:sldMkLst>
        <pc:spChg chg="add del mod">
          <ac:chgData name="Grace Lam" userId="ad6db538c064a847" providerId="LiveId" clId="{5FBC78FF-5885-B240-9525-B7EBC0D42FFA}" dt="2021-10-08T18:45:20.739" v="4229" actId="21"/>
          <ac:spMkLst>
            <pc:docMk/>
            <pc:sldMk cId="0" sldId="261"/>
            <ac:spMk id="159" creationId="{41D51457-B5AD-6747-ACED-866F82F76402}"/>
          </ac:spMkLst>
        </pc:spChg>
        <pc:spChg chg="mod">
          <ac:chgData name="Grace Lam" userId="ad6db538c064a847" providerId="LiveId" clId="{5FBC78FF-5885-B240-9525-B7EBC0D42FFA}" dt="2021-10-08T18:39:59.568" v="4221" actId="20577"/>
          <ac:spMkLst>
            <pc:docMk/>
            <pc:sldMk cId="0" sldId="261"/>
            <ac:spMk id="761" creationId="{00000000-0000-0000-0000-000000000000}"/>
          </ac:spMkLst>
        </pc:spChg>
        <pc:spChg chg="mod">
          <ac:chgData name="Grace Lam" userId="ad6db538c064a847" providerId="LiveId" clId="{5FBC78FF-5885-B240-9525-B7EBC0D42FFA}" dt="2021-10-08T18:46:18.761" v="4306" actId="20577"/>
          <ac:spMkLst>
            <pc:docMk/>
            <pc:sldMk cId="0" sldId="261"/>
            <ac:spMk id="772" creationId="{00000000-0000-0000-0000-000000000000}"/>
          </ac:spMkLst>
        </pc:spChg>
        <pc:spChg chg="mod">
          <ac:chgData name="Grace Lam" userId="ad6db538c064a847" providerId="LiveId" clId="{5FBC78FF-5885-B240-9525-B7EBC0D42FFA}" dt="2021-10-08T18:46:49.998" v="4371" actId="20577"/>
          <ac:spMkLst>
            <pc:docMk/>
            <pc:sldMk cId="0" sldId="261"/>
            <ac:spMk id="773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40.087" v="4381" actId="207"/>
          <ac:spMkLst>
            <pc:docMk/>
            <pc:sldMk cId="0" sldId="261"/>
            <ac:spMk id="775" creationId="{00000000-0000-0000-0000-000000000000}"/>
          </ac:spMkLst>
        </pc:spChg>
        <pc:spChg chg="mod">
          <ac:chgData name="Grace Lam" userId="ad6db538c064a847" providerId="LiveId" clId="{5FBC78FF-5885-B240-9525-B7EBC0D42FFA}" dt="2021-10-08T18:51:25.334" v="4722" actId="20577"/>
          <ac:spMkLst>
            <pc:docMk/>
            <pc:sldMk cId="0" sldId="261"/>
            <ac:spMk id="776" creationId="{00000000-0000-0000-0000-000000000000}"/>
          </ac:spMkLst>
        </pc:spChg>
        <pc:spChg chg="mod">
          <ac:chgData name="Grace Lam" userId="ad6db538c064a847" providerId="LiveId" clId="{5FBC78FF-5885-B240-9525-B7EBC0D42FFA}" dt="2021-10-08T18:46:03.128" v="4290" actId="14100"/>
          <ac:spMkLst>
            <pc:docMk/>
            <pc:sldMk cId="0" sldId="261"/>
            <ac:spMk id="779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06.873" v="4375" actId="207"/>
          <ac:spMkLst>
            <pc:docMk/>
            <pc:sldMk cId="0" sldId="261"/>
            <ac:spMk id="781" creationId="{00000000-0000-0000-0000-000000000000}"/>
          </ac:spMkLst>
        </pc:spChg>
        <pc:spChg chg="mod">
          <ac:chgData name="Grace Lam" userId="ad6db538c064a847" providerId="LiveId" clId="{5FBC78FF-5885-B240-9525-B7EBC0D42FFA}" dt="2021-10-08T18:49:16.157" v="4456" actId="20577"/>
          <ac:spMkLst>
            <pc:docMk/>
            <pc:sldMk cId="0" sldId="261"/>
            <ac:spMk id="782" creationId="{00000000-0000-0000-0000-000000000000}"/>
          </ac:spMkLst>
        </pc:spChg>
        <pc:spChg chg="add del">
          <ac:chgData name="Grace Lam" userId="ad6db538c064a847" providerId="LiveId" clId="{5FBC78FF-5885-B240-9525-B7EBC0D42FFA}" dt="2021-10-08T18:40:17.897" v="4227" actId="478"/>
          <ac:spMkLst>
            <pc:docMk/>
            <pc:sldMk cId="0" sldId="261"/>
            <ac:spMk id="783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25.804" v="4378" actId="207"/>
          <ac:spMkLst>
            <pc:docMk/>
            <pc:sldMk cId="0" sldId="261"/>
            <ac:spMk id="789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25.804" v="4378" actId="207"/>
          <ac:spMkLst>
            <pc:docMk/>
            <pc:sldMk cId="0" sldId="261"/>
            <ac:spMk id="790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25.804" v="4378" actId="207"/>
          <ac:spMkLst>
            <pc:docMk/>
            <pc:sldMk cId="0" sldId="261"/>
            <ac:spMk id="791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25.804" v="4378" actId="207"/>
          <ac:spMkLst>
            <pc:docMk/>
            <pc:sldMk cId="0" sldId="261"/>
            <ac:spMk id="792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25.804" v="4378" actId="207"/>
          <ac:spMkLst>
            <pc:docMk/>
            <pc:sldMk cId="0" sldId="261"/>
            <ac:spMk id="793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25.804" v="4378" actId="207"/>
          <ac:spMkLst>
            <pc:docMk/>
            <pc:sldMk cId="0" sldId="261"/>
            <ac:spMk id="794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19.812" v="4377" actId="207"/>
          <ac:spMkLst>
            <pc:docMk/>
            <pc:sldMk cId="0" sldId="261"/>
            <ac:spMk id="796" creationId="{00000000-0000-0000-0000-000000000000}"/>
          </ac:spMkLst>
        </pc:spChg>
        <pc:spChg chg="mod">
          <ac:chgData name="Grace Lam" userId="ad6db538c064a847" providerId="LiveId" clId="{5FBC78FF-5885-B240-9525-B7EBC0D42FFA}" dt="2021-10-08T18:48:19.812" v="4377" actId="207"/>
          <ac:spMkLst>
            <pc:docMk/>
            <pc:sldMk cId="0" sldId="261"/>
            <ac:spMk id="797" creationId="{00000000-0000-0000-0000-000000000000}"/>
          </ac:spMkLst>
        </pc:spChg>
        <pc:grpChg chg="mod">
          <ac:chgData name="Grace Lam" userId="ad6db538c064a847" providerId="LiveId" clId="{5FBC78FF-5885-B240-9525-B7EBC0D42FFA}" dt="2021-10-08T18:51:28.453" v="4723" actId="14100"/>
          <ac:grpSpMkLst>
            <pc:docMk/>
            <pc:sldMk cId="0" sldId="261"/>
            <ac:grpSpMk id="774" creationId="{00000000-0000-0000-0000-000000000000}"/>
          </ac:grpSpMkLst>
        </pc:grpChg>
        <pc:grpChg chg="mod">
          <ac:chgData name="Grace Lam" userId="ad6db538c064a847" providerId="LiveId" clId="{5FBC78FF-5885-B240-9525-B7EBC0D42FFA}" dt="2021-10-08T18:46:07.280" v="4291" actId="14100"/>
          <ac:grpSpMkLst>
            <pc:docMk/>
            <pc:sldMk cId="0" sldId="261"/>
            <ac:grpSpMk id="777" creationId="{00000000-0000-0000-0000-000000000000}"/>
          </ac:grpSpMkLst>
        </pc:grpChg>
        <pc:grpChg chg="mod">
          <ac:chgData name="Grace Lam" userId="ad6db538c064a847" providerId="LiveId" clId="{5FBC78FF-5885-B240-9525-B7EBC0D42FFA}" dt="2021-10-08T18:49:28.708" v="4458" actId="14100"/>
          <ac:grpSpMkLst>
            <pc:docMk/>
            <pc:sldMk cId="0" sldId="261"/>
            <ac:grpSpMk id="780" creationId="{00000000-0000-0000-0000-000000000000}"/>
          </ac:grpSpMkLst>
        </pc:grpChg>
        <pc:grpChg chg="add del">
          <ac:chgData name="Grace Lam" userId="ad6db538c064a847" providerId="LiveId" clId="{5FBC78FF-5885-B240-9525-B7EBC0D42FFA}" dt="2021-10-08T18:40:16.647" v="4225" actId="478"/>
          <ac:grpSpMkLst>
            <pc:docMk/>
            <pc:sldMk cId="0" sldId="261"/>
            <ac:grpSpMk id="784" creationId="{00000000-0000-0000-0000-000000000000}"/>
          </ac:grpSpMkLst>
        </pc:grpChg>
        <pc:grpChg chg="mod">
          <ac:chgData name="Grace Lam" userId="ad6db538c064a847" providerId="LiveId" clId="{5FBC78FF-5885-B240-9525-B7EBC0D42FFA}" dt="2021-10-08T18:48:25.804" v="4378" actId="207"/>
          <ac:grpSpMkLst>
            <pc:docMk/>
            <pc:sldMk cId="0" sldId="261"/>
            <ac:grpSpMk id="788" creationId="{00000000-0000-0000-0000-000000000000}"/>
          </ac:grpSpMkLst>
        </pc:grpChg>
        <pc:grpChg chg="mod">
          <ac:chgData name="Grace Lam" userId="ad6db538c064a847" providerId="LiveId" clId="{5FBC78FF-5885-B240-9525-B7EBC0D42FFA}" dt="2021-10-08T18:48:19.812" v="4377" actId="207"/>
          <ac:grpSpMkLst>
            <pc:docMk/>
            <pc:sldMk cId="0" sldId="261"/>
            <ac:grpSpMk id="795" creationId="{00000000-0000-0000-0000-000000000000}"/>
          </ac:grpSpMkLst>
        </pc:grpChg>
      </pc:sldChg>
      <pc:sldChg chg="del">
        <pc:chgData name="Grace Lam" userId="ad6db538c064a847" providerId="LiveId" clId="{5FBC78FF-5885-B240-9525-B7EBC0D42FFA}" dt="2021-10-08T18:58:19.260" v="4730" actId="2696"/>
        <pc:sldMkLst>
          <pc:docMk/>
          <pc:sldMk cId="0" sldId="262"/>
        </pc:sldMkLst>
      </pc:sldChg>
      <pc:sldChg chg="del">
        <pc:chgData name="Grace Lam" userId="ad6db538c064a847" providerId="LiveId" clId="{5FBC78FF-5885-B240-9525-B7EBC0D42FFA}" dt="2021-10-08T18:58:17.431" v="4729" actId="2696"/>
        <pc:sldMkLst>
          <pc:docMk/>
          <pc:sldMk cId="0" sldId="263"/>
        </pc:sldMkLst>
      </pc:sldChg>
      <pc:sldChg chg="del">
        <pc:chgData name="Grace Lam" userId="ad6db538c064a847" providerId="LiveId" clId="{5FBC78FF-5885-B240-9525-B7EBC0D42FFA}" dt="2021-10-08T18:58:14.877" v="4728" actId="2696"/>
        <pc:sldMkLst>
          <pc:docMk/>
          <pc:sldMk cId="0" sldId="264"/>
        </pc:sldMkLst>
      </pc:sldChg>
      <pc:sldChg chg="del">
        <pc:chgData name="Grace Lam" userId="ad6db538c064a847" providerId="LiveId" clId="{5FBC78FF-5885-B240-9525-B7EBC0D42FFA}" dt="2021-10-08T18:58:07.015" v="4727" actId="2696"/>
        <pc:sldMkLst>
          <pc:docMk/>
          <pc:sldMk cId="0" sldId="265"/>
        </pc:sldMkLst>
      </pc:sldChg>
      <pc:sldChg chg="del">
        <pc:chgData name="Grace Lam" userId="ad6db538c064a847" providerId="LiveId" clId="{5FBC78FF-5885-B240-9525-B7EBC0D42FFA}" dt="2021-10-08T18:58:03.091" v="4726" actId="2696"/>
        <pc:sldMkLst>
          <pc:docMk/>
          <pc:sldMk cId="0" sldId="266"/>
        </pc:sldMkLst>
      </pc:sldChg>
      <pc:sldChg chg="del">
        <pc:chgData name="Grace Lam" userId="ad6db538c064a847" providerId="LiveId" clId="{5FBC78FF-5885-B240-9525-B7EBC0D42FFA}" dt="2021-10-08T18:58:03.091" v="4726" actId="2696"/>
        <pc:sldMkLst>
          <pc:docMk/>
          <pc:sldMk cId="0" sldId="267"/>
        </pc:sldMkLst>
      </pc:sldChg>
      <pc:sldChg chg="del">
        <pc:chgData name="Grace Lam" userId="ad6db538c064a847" providerId="LiveId" clId="{5FBC78FF-5885-B240-9525-B7EBC0D42FFA}" dt="2021-10-08T18:58:03.091" v="4726" actId="2696"/>
        <pc:sldMkLst>
          <pc:docMk/>
          <pc:sldMk cId="0" sldId="268"/>
        </pc:sldMkLst>
      </pc:sldChg>
      <pc:sldChg chg="del">
        <pc:chgData name="Grace Lam" userId="ad6db538c064a847" providerId="LiveId" clId="{5FBC78FF-5885-B240-9525-B7EBC0D42FFA}" dt="2021-10-08T18:57:56.435" v="4725" actId="2696"/>
        <pc:sldMkLst>
          <pc:docMk/>
          <pc:sldMk cId="0" sldId="269"/>
        </pc:sldMkLst>
      </pc:sldChg>
      <pc:sldChg chg="del">
        <pc:chgData name="Grace Lam" userId="ad6db538c064a847" providerId="LiveId" clId="{5FBC78FF-5885-B240-9525-B7EBC0D42FFA}" dt="2021-10-08T18:57:56.435" v="4725" actId="2696"/>
        <pc:sldMkLst>
          <pc:docMk/>
          <pc:sldMk cId="0" sldId="270"/>
        </pc:sldMkLst>
      </pc:sldChg>
      <pc:sldChg chg="del ord">
        <pc:chgData name="Grace Lam" userId="ad6db538c064a847" providerId="LiveId" clId="{5FBC78FF-5885-B240-9525-B7EBC0D42FFA}" dt="2021-10-08T18:58:03.091" v="4726" actId="2696"/>
        <pc:sldMkLst>
          <pc:docMk/>
          <pc:sldMk cId="0" sldId="271"/>
        </pc:sldMkLst>
      </pc:sldChg>
      <pc:sldChg chg="del">
        <pc:chgData name="Grace Lam" userId="ad6db538c064a847" providerId="LiveId" clId="{5FBC78FF-5885-B240-9525-B7EBC0D42FFA}" dt="2021-10-08T18:57:56.435" v="4725" actId="2696"/>
        <pc:sldMkLst>
          <pc:docMk/>
          <pc:sldMk cId="0" sldId="272"/>
        </pc:sldMkLst>
      </pc:sldChg>
      <pc:sldChg chg="del">
        <pc:chgData name="Grace Lam" userId="ad6db538c064a847" providerId="LiveId" clId="{5FBC78FF-5885-B240-9525-B7EBC0D42FFA}" dt="2021-10-08T18:57:56.435" v="4725" actId="2696"/>
        <pc:sldMkLst>
          <pc:docMk/>
          <pc:sldMk cId="0" sldId="273"/>
        </pc:sldMkLst>
      </pc:sldChg>
      <pc:sldChg chg="del">
        <pc:chgData name="Grace Lam" userId="ad6db538c064a847" providerId="LiveId" clId="{5FBC78FF-5885-B240-9525-B7EBC0D42FFA}" dt="2021-10-08T18:57:56.435" v="4725" actId="2696"/>
        <pc:sldMkLst>
          <pc:docMk/>
          <pc:sldMk cId="0" sldId="274"/>
        </pc:sldMkLst>
      </pc:sldChg>
      <pc:sldChg chg="del">
        <pc:chgData name="Grace Lam" userId="ad6db538c064a847" providerId="LiveId" clId="{5FBC78FF-5885-B240-9525-B7EBC0D42FFA}" dt="2021-10-08T18:57:56.435" v="4725" actId="2696"/>
        <pc:sldMkLst>
          <pc:docMk/>
          <pc:sldMk cId="0" sldId="275"/>
        </pc:sldMkLst>
      </pc:sldChg>
      <pc:sldChg chg="del">
        <pc:chgData name="Grace Lam" userId="ad6db538c064a847" providerId="LiveId" clId="{5FBC78FF-5885-B240-9525-B7EBC0D42FFA}" dt="2021-10-08T18:57:51.011" v="4724" actId="2696"/>
        <pc:sldMkLst>
          <pc:docMk/>
          <pc:sldMk cId="0" sldId="276"/>
        </pc:sldMkLst>
      </pc:sldChg>
      <pc:sldChg chg="del">
        <pc:chgData name="Grace Lam" userId="ad6db538c064a847" providerId="LiveId" clId="{5FBC78FF-5885-B240-9525-B7EBC0D42FFA}" dt="2021-10-08T18:57:51.011" v="4724" actId="2696"/>
        <pc:sldMkLst>
          <pc:docMk/>
          <pc:sldMk cId="0" sldId="277"/>
        </pc:sldMkLst>
      </pc:sldChg>
      <pc:sldChg chg="del">
        <pc:chgData name="Grace Lam" userId="ad6db538c064a847" providerId="LiveId" clId="{5FBC78FF-5885-B240-9525-B7EBC0D42FFA}" dt="2021-10-08T18:57:51.011" v="4724" actId="2696"/>
        <pc:sldMkLst>
          <pc:docMk/>
          <pc:sldMk cId="0" sldId="278"/>
        </pc:sldMkLst>
      </pc:sldChg>
      <pc:sldChg chg="del">
        <pc:chgData name="Grace Lam" userId="ad6db538c064a847" providerId="LiveId" clId="{5FBC78FF-5885-B240-9525-B7EBC0D42FFA}" dt="2021-10-08T18:57:51.011" v="4724" actId="2696"/>
        <pc:sldMkLst>
          <pc:docMk/>
          <pc:sldMk cId="0" sldId="279"/>
        </pc:sldMkLst>
      </pc:sldChg>
      <pc:sldChg chg="del">
        <pc:chgData name="Grace Lam" userId="ad6db538c064a847" providerId="LiveId" clId="{5FBC78FF-5885-B240-9525-B7EBC0D42FFA}" dt="2021-10-08T18:57:51.011" v="4724" actId="2696"/>
        <pc:sldMkLst>
          <pc:docMk/>
          <pc:sldMk cId="0" sldId="280"/>
        </pc:sldMkLst>
      </pc:sldChg>
      <pc:sldChg chg="del">
        <pc:chgData name="Grace Lam" userId="ad6db538c064a847" providerId="LiveId" clId="{5FBC78FF-5885-B240-9525-B7EBC0D42FFA}" dt="2021-10-08T18:57:51.011" v="4724" actId="2696"/>
        <pc:sldMkLst>
          <pc:docMk/>
          <pc:sldMk cId="0" sldId="281"/>
        </pc:sldMkLst>
      </pc:sldChg>
      <pc:sldChg chg="modSp mod ord">
        <pc:chgData name="Grace Lam" userId="ad6db538c064a847" providerId="LiveId" clId="{5FBC78FF-5885-B240-9525-B7EBC0D42FFA}" dt="2021-10-08T19:24:48.695" v="5506" actId="20577"/>
        <pc:sldMkLst>
          <pc:docMk/>
          <pc:sldMk cId="0" sldId="282"/>
        </pc:sldMkLst>
        <pc:spChg chg="mod">
          <ac:chgData name="Grace Lam" userId="ad6db538c064a847" providerId="LiveId" clId="{5FBC78FF-5885-B240-9525-B7EBC0D42FFA}" dt="2021-10-08T18:59:14.477" v="4754" actId="20577"/>
          <ac:spMkLst>
            <pc:docMk/>
            <pc:sldMk cId="0" sldId="282"/>
            <ac:spMk id="2189" creationId="{00000000-0000-0000-0000-000000000000}"/>
          </ac:spMkLst>
        </pc:spChg>
        <pc:spChg chg="mod">
          <ac:chgData name="Grace Lam" userId="ad6db538c064a847" providerId="LiveId" clId="{5FBC78FF-5885-B240-9525-B7EBC0D42FFA}" dt="2021-10-08T19:12:29.238" v="4793" actId="20577"/>
          <ac:spMkLst>
            <pc:docMk/>
            <pc:sldMk cId="0" sldId="282"/>
            <ac:spMk id="2190" creationId="{00000000-0000-0000-0000-000000000000}"/>
          </ac:spMkLst>
        </pc:spChg>
        <pc:spChg chg="mod">
          <ac:chgData name="Grace Lam" userId="ad6db538c064a847" providerId="LiveId" clId="{5FBC78FF-5885-B240-9525-B7EBC0D42FFA}" dt="2021-10-08T19:24:48.695" v="5506" actId="20577"/>
          <ac:spMkLst>
            <pc:docMk/>
            <pc:sldMk cId="0" sldId="282"/>
            <ac:spMk id="2191" creationId="{00000000-0000-0000-0000-000000000000}"/>
          </ac:spMkLst>
        </pc:spChg>
      </pc:sldChg>
      <pc:sldChg chg="ord">
        <pc:chgData name="Grace Lam" userId="ad6db538c064a847" providerId="LiveId" clId="{5FBC78FF-5885-B240-9525-B7EBC0D42FFA}" dt="2021-10-06T09:53:28.597" v="449" actId="20578"/>
        <pc:sldMkLst>
          <pc:docMk/>
          <pc:sldMk cId="2203893986" sldId="283"/>
        </pc:sldMkLst>
      </pc:sldChg>
      <pc:sldChg chg="addSp delSp modSp mod ord">
        <pc:chgData name="Grace Lam" userId="ad6db538c064a847" providerId="LiveId" clId="{5FBC78FF-5885-B240-9525-B7EBC0D42FFA}" dt="2021-10-09T01:36:18.229" v="7893" actId="21"/>
        <pc:sldMkLst>
          <pc:docMk/>
          <pc:sldMk cId="3612699189" sldId="284"/>
        </pc:sldMkLst>
        <pc:picChg chg="add del mod">
          <ac:chgData name="Grace Lam" userId="ad6db538c064a847" providerId="LiveId" clId="{5FBC78FF-5885-B240-9525-B7EBC0D42FFA}" dt="2021-10-09T01:36:18.229" v="7893" actId="21"/>
          <ac:picMkLst>
            <pc:docMk/>
            <pc:sldMk cId="3612699189" sldId="284"/>
            <ac:picMk id="6" creationId="{1A686B60-07D7-CE4A-BDF1-E9046434D2DE}"/>
          </ac:picMkLst>
        </pc:picChg>
      </pc:sldChg>
      <pc:sldChg chg="ord">
        <pc:chgData name="Grace Lam" userId="ad6db538c064a847" providerId="LiveId" clId="{5FBC78FF-5885-B240-9525-B7EBC0D42FFA}" dt="2021-10-06T16:35:36.371" v="2513" actId="20578"/>
        <pc:sldMkLst>
          <pc:docMk/>
          <pc:sldMk cId="3048073573" sldId="285"/>
        </pc:sldMkLst>
      </pc:sldChg>
      <pc:sldChg chg="addSp delSp modSp mod ord">
        <pc:chgData name="Grace Lam" userId="ad6db538c064a847" providerId="LiveId" clId="{5FBC78FF-5885-B240-9525-B7EBC0D42FFA}" dt="2021-10-09T01:11:46.758" v="7698" actId="478"/>
        <pc:sldMkLst>
          <pc:docMk/>
          <pc:sldMk cId="281322899" sldId="286"/>
        </pc:sldMkLst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1" creationId="{41EFDE2D-F63D-244F-8AD9-931A52A83899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2" creationId="{671C313E-4754-A24D-8F7C-3E5963F51213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3" creationId="{4F5B66FD-4F55-6849-B13F-83712CCBA38E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4" creationId="{DE602E8A-6379-8347-9A67-A062C77A45A2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5" creationId="{7919D648-E04B-E345-8398-F5A100548591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6" creationId="{91437678-BFF6-6441-8F6C-FB037C5AB421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7" creationId="{C2EC7D26-EE13-3D4D-B481-0B1E1CE7BA7C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58" creationId="{3226A402-803E-9842-B52A-E03750F1BEDE}"/>
          </ac:spMkLst>
        </pc:spChg>
        <pc:spChg chg="mod topLvl">
          <ac:chgData name="Grace Lam" userId="ad6db538c064a847" providerId="LiveId" clId="{5FBC78FF-5885-B240-9525-B7EBC0D42FFA}" dt="2021-10-08T20:22:41.470" v="7455" actId="165"/>
          <ac:spMkLst>
            <pc:docMk/>
            <pc:sldMk cId="281322899" sldId="286"/>
            <ac:spMk id="60" creationId="{F336267C-3952-1A40-97E6-DB1BC65DE50C}"/>
          </ac:spMkLst>
        </pc:spChg>
        <pc:spChg chg="add mod">
          <ac:chgData name="Grace Lam" userId="ad6db538c064a847" providerId="LiveId" clId="{5FBC78FF-5885-B240-9525-B7EBC0D42FFA}" dt="2021-10-08T20:23:35.341" v="7461" actId="207"/>
          <ac:spMkLst>
            <pc:docMk/>
            <pc:sldMk cId="281322899" sldId="286"/>
            <ac:spMk id="63" creationId="{C597ADF0-4BCA-5547-B414-C0AC1B8353D6}"/>
          </ac:spMkLst>
        </pc:spChg>
        <pc:spChg chg="mod">
          <ac:chgData name="Grace Lam" userId="ad6db538c064a847" providerId="LiveId" clId="{5FBC78FF-5885-B240-9525-B7EBC0D42FFA}" dt="2021-10-08T19:29:23.567" v="5922" actId="20577"/>
          <ac:spMkLst>
            <pc:docMk/>
            <pc:sldMk cId="281322899" sldId="286"/>
            <ac:spMk id="936" creationId="{00000000-0000-0000-0000-000000000000}"/>
          </ac:spMkLst>
        </pc:spChg>
        <pc:spChg chg="mod">
          <ac:chgData name="Grace Lam" userId="ad6db538c064a847" providerId="LiveId" clId="{5FBC78FF-5885-B240-9525-B7EBC0D42FFA}" dt="2021-10-08T19:40:56.170" v="5952" actId="20577"/>
          <ac:spMkLst>
            <pc:docMk/>
            <pc:sldMk cId="281322899" sldId="286"/>
            <ac:spMk id="945" creationId="{00000000-0000-0000-0000-000000000000}"/>
          </ac:spMkLst>
        </pc:spChg>
        <pc:spChg chg="del mod">
          <ac:chgData name="Grace Lam" userId="ad6db538c064a847" providerId="LiveId" clId="{5FBC78FF-5885-B240-9525-B7EBC0D42FFA}" dt="2021-10-08T20:22:21.575" v="7452" actId="478"/>
          <ac:spMkLst>
            <pc:docMk/>
            <pc:sldMk cId="281322899" sldId="286"/>
            <ac:spMk id="1005" creationId="{00000000-0000-0000-0000-000000000000}"/>
          </ac:spMkLst>
        </pc:spChg>
        <pc:grpChg chg="add del mod">
          <ac:chgData name="Grace Lam" userId="ad6db538c064a847" providerId="LiveId" clId="{5FBC78FF-5885-B240-9525-B7EBC0D42FFA}" dt="2021-10-08T20:22:41.470" v="7455" actId="165"/>
          <ac:grpSpMkLst>
            <pc:docMk/>
            <pc:sldMk cId="281322899" sldId="286"/>
            <ac:grpSpMk id="50" creationId="{5A670A91-B913-5847-AA1A-34D35DC4C804}"/>
          </ac:grpSpMkLst>
        </pc:grpChg>
        <pc:graphicFrameChg chg="mod topLvl">
          <ac:chgData name="Grace Lam" userId="ad6db538c064a847" providerId="LiveId" clId="{5FBC78FF-5885-B240-9525-B7EBC0D42FFA}" dt="2021-10-08T20:22:41.470" v="7455" actId="165"/>
          <ac:graphicFrameMkLst>
            <pc:docMk/>
            <pc:sldMk cId="281322899" sldId="286"/>
            <ac:graphicFrameMk id="61" creationId="{B4F7482F-5693-CD4F-86FF-A87A8E229984}"/>
          </ac:graphicFrameMkLst>
        </pc:graphicFrameChg>
        <pc:picChg chg="add del mod">
          <ac:chgData name="Grace Lam" userId="ad6db538c064a847" providerId="LiveId" clId="{5FBC78FF-5885-B240-9525-B7EBC0D42FFA}" dt="2021-10-08T19:30:05.455" v="5923" actId="21"/>
          <ac:picMkLst>
            <pc:docMk/>
            <pc:sldMk cId="281322899" sldId="286"/>
            <ac:picMk id="3" creationId="{AE3A9855-4020-254C-89A5-39E55404A766}"/>
          </ac:picMkLst>
        </pc:picChg>
        <pc:picChg chg="mod topLvl">
          <ac:chgData name="Grace Lam" userId="ad6db538c064a847" providerId="LiveId" clId="{5FBC78FF-5885-B240-9525-B7EBC0D42FFA}" dt="2021-10-08T20:23:11.206" v="7457" actId="732"/>
          <ac:picMkLst>
            <pc:docMk/>
            <pc:sldMk cId="281322899" sldId="286"/>
            <ac:picMk id="59" creationId="{E86CC519-748B-6344-A0EE-E29A085E24A4}"/>
          </ac:picMkLst>
        </pc:picChg>
        <pc:picChg chg="mod topLvl">
          <ac:chgData name="Grace Lam" userId="ad6db538c064a847" providerId="LiveId" clId="{5FBC78FF-5885-B240-9525-B7EBC0D42FFA}" dt="2021-10-08T20:22:50.281" v="7456" actId="1076"/>
          <ac:picMkLst>
            <pc:docMk/>
            <pc:sldMk cId="281322899" sldId="286"/>
            <ac:picMk id="62" creationId="{2177B5EB-FE55-5D4E-B358-E1D24BC22CEA}"/>
          </ac:picMkLst>
        </pc:picChg>
        <pc:picChg chg="mod">
          <ac:chgData name="Grace Lam" userId="ad6db538c064a847" providerId="LiveId" clId="{5FBC78FF-5885-B240-9525-B7EBC0D42FFA}" dt="2021-10-08T20:21:52.939" v="7447" actId="1076"/>
          <ac:picMkLst>
            <pc:docMk/>
            <pc:sldMk cId="281322899" sldId="286"/>
            <ac:picMk id="4102" creationId="{0D2804C8-10E4-E847-A917-225DEF2B4483}"/>
          </ac:picMkLst>
        </pc:picChg>
        <pc:picChg chg="del">
          <ac:chgData name="Grace Lam" userId="ad6db538c064a847" providerId="LiveId" clId="{5FBC78FF-5885-B240-9525-B7EBC0D42FFA}" dt="2021-10-06T16:04:52.929" v="1634" actId="21"/>
          <ac:picMkLst>
            <pc:docMk/>
            <pc:sldMk cId="281322899" sldId="286"/>
            <ac:picMk id="4104" creationId="{6636765E-603B-F341-8799-D1BD69455D72}"/>
          </ac:picMkLst>
        </pc:picChg>
        <pc:picChg chg="add del mod">
          <ac:chgData name="Grace Lam" userId="ad6db538c064a847" providerId="LiveId" clId="{5FBC78FF-5885-B240-9525-B7EBC0D42FFA}" dt="2021-10-09T01:11:46.758" v="7698" actId="478"/>
          <ac:picMkLst>
            <pc:docMk/>
            <pc:sldMk cId="281322899" sldId="286"/>
            <ac:picMk id="7170" creationId="{9C887D8F-C53B-F448-8ECE-C7FDCFDED42A}"/>
          </ac:picMkLst>
        </pc:picChg>
      </pc:sldChg>
      <pc:sldChg chg="del">
        <pc:chgData name="Grace Lam" userId="ad6db538c064a847" providerId="LiveId" clId="{5FBC78FF-5885-B240-9525-B7EBC0D42FFA}" dt="2021-10-08T18:58:25.208" v="4731" actId="2696"/>
        <pc:sldMkLst>
          <pc:docMk/>
          <pc:sldMk cId="243587281" sldId="288"/>
        </pc:sldMkLst>
      </pc:sldChg>
      <pc:sldChg chg="del ord">
        <pc:chgData name="Grace Lam" userId="ad6db538c064a847" providerId="LiveId" clId="{5FBC78FF-5885-B240-9525-B7EBC0D42FFA}" dt="2021-10-08T20:13:09.501" v="7285" actId="2696"/>
        <pc:sldMkLst>
          <pc:docMk/>
          <pc:sldMk cId="2727475839" sldId="289"/>
        </pc:sldMkLst>
      </pc:sldChg>
      <pc:sldChg chg="addSp delSp modSp add del mod ord modNotes">
        <pc:chgData name="Grace Lam" userId="ad6db538c064a847" providerId="LiveId" clId="{5FBC78FF-5885-B240-9525-B7EBC0D42FFA}" dt="2021-10-08T20:23:46.417" v="7462" actId="2696"/>
        <pc:sldMkLst>
          <pc:docMk/>
          <pc:sldMk cId="2879095649" sldId="290"/>
        </pc:sldMkLst>
        <pc:spChg chg="add mod">
          <ac:chgData name="Grace Lam" userId="ad6db538c064a847" providerId="LiveId" clId="{5FBC78FF-5885-B240-9525-B7EBC0D42FFA}" dt="2021-10-08T20:22:16.347" v="7450" actId="21"/>
          <ac:spMkLst>
            <pc:docMk/>
            <pc:sldMk cId="2879095649" sldId="290"/>
            <ac:spMk id="6" creationId="{CB95ABBE-838B-7740-861A-F52F7692B912}"/>
          </ac:spMkLst>
        </pc:spChg>
        <pc:spChg chg="add mod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52" creationId="{FBE42DFD-4D1D-924C-A05A-D220F0AC1A06}"/>
          </ac:spMkLst>
        </pc:spChg>
        <pc:spChg chg="del mod">
          <ac:chgData name="Grace Lam" userId="ad6db538c064a847" providerId="LiveId" clId="{5FBC78FF-5885-B240-9525-B7EBC0D42FFA}" dt="2021-10-08T20:22:16.347" v="7450" actId="21"/>
          <ac:spMkLst>
            <pc:docMk/>
            <pc:sldMk cId="2879095649" sldId="290"/>
            <ac:spMk id="1834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0.788" v="1" actId="165"/>
          <ac:spMkLst>
            <pc:docMk/>
            <pc:sldMk cId="2879095649" sldId="290"/>
            <ac:spMk id="1837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0.788" v="1" actId="165"/>
          <ac:spMkLst>
            <pc:docMk/>
            <pc:sldMk cId="2879095649" sldId="290"/>
            <ac:spMk id="1838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39" creationId="{00000000-0000-0000-0000-000000000000}"/>
          </ac:spMkLst>
        </pc:spChg>
        <pc:spChg chg="del mod topLvl">
          <ac:chgData name="Grace Lam" userId="ad6db538c064a847" providerId="LiveId" clId="{5FBC78FF-5885-B240-9525-B7EBC0D42FFA}" dt="2021-10-05T18:50:28.718" v="113" actId="478"/>
          <ac:spMkLst>
            <pc:docMk/>
            <pc:sldMk cId="2879095649" sldId="290"/>
            <ac:spMk id="1840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41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0.788" v="1" actId="165"/>
          <ac:spMkLst>
            <pc:docMk/>
            <pc:sldMk cId="2879095649" sldId="290"/>
            <ac:spMk id="1849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0.788" v="1" actId="165"/>
          <ac:spMkLst>
            <pc:docMk/>
            <pc:sldMk cId="2879095649" sldId="290"/>
            <ac:spMk id="1850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51" creationId="{00000000-0000-0000-0000-000000000000}"/>
          </ac:spMkLst>
        </pc:spChg>
        <pc:spChg chg="del mod topLvl">
          <ac:chgData name="Grace Lam" userId="ad6db538c064a847" providerId="LiveId" clId="{5FBC78FF-5885-B240-9525-B7EBC0D42FFA}" dt="2021-10-05T18:50:28.718" v="113" actId="478"/>
          <ac:spMkLst>
            <pc:docMk/>
            <pc:sldMk cId="2879095649" sldId="290"/>
            <ac:spMk id="1852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53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5.322" v="2" actId="165"/>
          <ac:spMkLst>
            <pc:docMk/>
            <pc:sldMk cId="2879095649" sldId="290"/>
            <ac:spMk id="1859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5.322" v="2" actId="165"/>
          <ac:spMkLst>
            <pc:docMk/>
            <pc:sldMk cId="2879095649" sldId="290"/>
            <ac:spMk id="1860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61" creationId="{00000000-0000-0000-0000-000000000000}"/>
          </ac:spMkLst>
        </pc:spChg>
        <pc:spChg chg="del mod topLvl">
          <ac:chgData name="Grace Lam" userId="ad6db538c064a847" providerId="LiveId" clId="{5FBC78FF-5885-B240-9525-B7EBC0D42FFA}" dt="2021-10-05T18:50:28.718" v="113" actId="478"/>
          <ac:spMkLst>
            <pc:docMk/>
            <pc:sldMk cId="2879095649" sldId="290"/>
            <ac:spMk id="1862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63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0.788" v="1" actId="165"/>
          <ac:spMkLst>
            <pc:docMk/>
            <pc:sldMk cId="2879095649" sldId="290"/>
            <ac:spMk id="1870" creationId="{00000000-0000-0000-0000-000000000000}"/>
          </ac:spMkLst>
        </pc:spChg>
        <pc:spChg chg="mod">
          <ac:chgData name="Grace Lam" userId="ad6db538c064a847" providerId="LiveId" clId="{5FBC78FF-5885-B240-9525-B7EBC0D42FFA}" dt="2021-10-05T18:26:30.788" v="1" actId="165"/>
          <ac:spMkLst>
            <pc:docMk/>
            <pc:sldMk cId="2879095649" sldId="290"/>
            <ac:spMk id="1871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72" creationId="{00000000-0000-0000-0000-000000000000}"/>
          </ac:spMkLst>
        </pc:spChg>
        <pc:spChg chg="del mod topLvl">
          <ac:chgData name="Grace Lam" userId="ad6db538c064a847" providerId="LiveId" clId="{5FBC78FF-5885-B240-9525-B7EBC0D42FFA}" dt="2021-10-05T18:50:28.718" v="113" actId="478"/>
          <ac:spMkLst>
            <pc:docMk/>
            <pc:sldMk cId="2879095649" sldId="290"/>
            <ac:spMk id="1873" creationId="{00000000-0000-0000-0000-000000000000}"/>
          </ac:spMkLst>
        </pc:spChg>
        <pc:spChg chg="mod topLvl">
          <ac:chgData name="Grace Lam" userId="ad6db538c064a847" providerId="LiveId" clId="{5FBC78FF-5885-B240-9525-B7EBC0D42FFA}" dt="2021-10-08T20:21:02.863" v="7434" actId="1076"/>
          <ac:spMkLst>
            <pc:docMk/>
            <pc:sldMk cId="2879095649" sldId="290"/>
            <ac:spMk id="1874" creationId="{00000000-0000-0000-0000-000000000000}"/>
          </ac:spMkLst>
        </pc:spChg>
        <pc:grpChg chg="add del mod">
          <ac:chgData name="Grace Lam" userId="ad6db538c064a847" providerId="LiveId" clId="{5FBC78FF-5885-B240-9525-B7EBC0D42FFA}" dt="2021-10-08T20:21:39.250" v="7443" actId="21"/>
          <ac:grpSpMkLst>
            <pc:docMk/>
            <pc:sldMk cId="2879095649" sldId="290"/>
            <ac:grpSpMk id="4" creationId="{1572DA4C-F71A-BD49-BFA1-4A3648B14589}"/>
          </ac:grpSpMkLst>
        </pc:grpChg>
        <pc:grpChg chg="del">
          <ac:chgData name="Grace Lam" userId="ad6db538c064a847" providerId="LiveId" clId="{5FBC78FF-5885-B240-9525-B7EBC0D42FFA}" dt="2021-10-05T18:26:30.788" v="1" actId="165"/>
          <ac:grpSpMkLst>
            <pc:docMk/>
            <pc:sldMk cId="2879095649" sldId="290"/>
            <ac:grpSpMk id="1835" creationId="{00000000-0000-0000-0000-000000000000}"/>
          </ac:grpSpMkLst>
        </pc:grpChg>
        <pc:grpChg chg="del mod topLvl">
          <ac:chgData name="Grace Lam" userId="ad6db538c064a847" providerId="LiveId" clId="{5FBC78FF-5885-B240-9525-B7EBC0D42FFA}" dt="2021-10-05T18:26:39.788" v="5" actId="478"/>
          <ac:grpSpMkLst>
            <pc:docMk/>
            <pc:sldMk cId="2879095649" sldId="290"/>
            <ac:grpSpMk id="1836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7:19.123" v="11" actId="478"/>
          <ac:grpSpMkLst>
            <pc:docMk/>
            <pc:sldMk cId="2879095649" sldId="290"/>
            <ac:grpSpMk id="1842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6:30.788" v="1" actId="165"/>
          <ac:grpSpMkLst>
            <pc:docMk/>
            <pc:sldMk cId="2879095649" sldId="290"/>
            <ac:grpSpMk id="1847" creationId="{00000000-0000-0000-0000-000000000000}"/>
          </ac:grpSpMkLst>
        </pc:grpChg>
        <pc:grpChg chg="del mod topLvl">
          <ac:chgData name="Grace Lam" userId="ad6db538c064a847" providerId="LiveId" clId="{5FBC78FF-5885-B240-9525-B7EBC0D42FFA}" dt="2021-10-05T18:26:40.600" v="6" actId="478"/>
          <ac:grpSpMkLst>
            <pc:docMk/>
            <pc:sldMk cId="2879095649" sldId="290"/>
            <ac:grpSpMk id="1848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7:18.033" v="10" actId="478"/>
          <ac:grpSpMkLst>
            <pc:docMk/>
            <pc:sldMk cId="2879095649" sldId="290"/>
            <ac:grpSpMk id="1854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6:35.322" v="2" actId="165"/>
          <ac:grpSpMkLst>
            <pc:docMk/>
            <pc:sldMk cId="2879095649" sldId="290"/>
            <ac:grpSpMk id="1857" creationId="{00000000-0000-0000-0000-000000000000}"/>
          </ac:grpSpMkLst>
        </pc:grpChg>
        <pc:grpChg chg="del mod topLvl">
          <ac:chgData name="Grace Lam" userId="ad6db538c064a847" providerId="LiveId" clId="{5FBC78FF-5885-B240-9525-B7EBC0D42FFA}" dt="2021-10-05T18:26:37.836" v="3" actId="478"/>
          <ac:grpSpMkLst>
            <pc:docMk/>
            <pc:sldMk cId="2879095649" sldId="290"/>
            <ac:grpSpMk id="1858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7:20.977" v="13" actId="478"/>
          <ac:grpSpMkLst>
            <pc:docMk/>
            <pc:sldMk cId="2879095649" sldId="290"/>
            <ac:grpSpMk id="1864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6:30.788" v="1" actId="165"/>
          <ac:grpSpMkLst>
            <pc:docMk/>
            <pc:sldMk cId="2879095649" sldId="290"/>
            <ac:grpSpMk id="1868" creationId="{00000000-0000-0000-0000-000000000000}"/>
          </ac:grpSpMkLst>
        </pc:grpChg>
        <pc:grpChg chg="del mod topLvl">
          <ac:chgData name="Grace Lam" userId="ad6db538c064a847" providerId="LiveId" clId="{5FBC78FF-5885-B240-9525-B7EBC0D42FFA}" dt="2021-10-05T18:26:38.846" v="4" actId="478"/>
          <ac:grpSpMkLst>
            <pc:docMk/>
            <pc:sldMk cId="2879095649" sldId="290"/>
            <ac:grpSpMk id="1869" creationId="{00000000-0000-0000-0000-000000000000}"/>
          </ac:grpSpMkLst>
        </pc:grpChg>
        <pc:grpChg chg="del">
          <ac:chgData name="Grace Lam" userId="ad6db538c064a847" providerId="LiveId" clId="{5FBC78FF-5885-B240-9525-B7EBC0D42FFA}" dt="2021-10-05T18:27:20.022" v="12" actId="478"/>
          <ac:grpSpMkLst>
            <pc:docMk/>
            <pc:sldMk cId="2879095649" sldId="290"/>
            <ac:grpSpMk id="1875" creationId="{00000000-0000-0000-0000-000000000000}"/>
          </ac:grpSpMkLst>
        </pc:grpChg>
        <pc:graphicFrameChg chg="add del modGraphic">
          <ac:chgData name="Grace Lam" userId="ad6db538c064a847" providerId="LiveId" clId="{5FBC78FF-5885-B240-9525-B7EBC0D42FFA}" dt="2021-10-05T18:51:27.377" v="115" actId="478"/>
          <ac:graphicFrameMkLst>
            <pc:docMk/>
            <pc:sldMk cId="2879095649" sldId="290"/>
            <ac:graphicFrameMk id="2" creationId="{80D266CB-0858-EA41-A93F-1E7CFE5AF116}"/>
          </ac:graphicFrameMkLst>
        </pc:graphicFrameChg>
        <pc:graphicFrameChg chg="add mod modGraphic">
          <ac:chgData name="Grace Lam" userId="ad6db538c064a847" providerId="LiveId" clId="{5FBC78FF-5885-B240-9525-B7EBC0D42FFA}" dt="2021-10-08T20:21:25.488" v="7442" actId="2084"/>
          <ac:graphicFrameMkLst>
            <pc:docMk/>
            <pc:sldMk cId="2879095649" sldId="290"/>
            <ac:graphicFrameMk id="3" creationId="{DA9301C0-8BD2-024C-9837-A6CB83AE70A0}"/>
          </ac:graphicFrameMkLst>
        </pc:graphicFrameChg>
        <pc:picChg chg="add mod">
          <ac:chgData name="Grace Lam" userId="ad6db538c064a847" providerId="LiveId" clId="{5FBC78FF-5885-B240-9525-B7EBC0D42FFA}" dt="2021-10-08T20:21:02.863" v="7434" actId="1076"/>
          <ac:picMkLst>
            <pc:docMk/>
            <pc:sldMk cId="2879095649" sldId="290"/>
            <ac:picMk id="55" creationId="{97C62034-DAB8-A743-AF25-AB2DDC9BE6CB}"/>
          </ac:picMkLst>
        </pc:picChg>
        <pc:picChg chg="add del">
          <ac:chgData name="Grace Lam" userId="ad6db538c064a847" providerId="LiveId" clId="{5FBC78FF-5885-B240-9525-B7EBC0D42FFA}" dt="2021-10-05T18:26:56.939" v="8" actId="478"/>
          <ac:picMkLst>
            <pc:docMk/>
            <pc:sldMk cId="2879095649" sldId="290"/>
            <ac:picMk id="1026" creationId="{8BD7FCE8-D4B9-6447-BFF0-E16202562080}"/>
          </ac:picMkLst>
        </pc:picChg>
        <pc:picChg chg="add del">
          <ac:chgData name="Grace Lam" userId="ad6db538c064a847" providerId="LiveId" clId="{5FBC78FF-5885-B240-9525-B7EBC0D42FFA}" dt="2021-10-05T18:27:28.416" v="14" actId="478"/>
          <ac:picMkLst>
            <pc:docMk/>
            <pc:sldMk cId="2879095649" sldId="290"/>
            <ac:picMk id="1028" creationId="{6A3E851C-AD56-024F-B7AE-C777F10F6C00}"/>
          </ac:picMkLst>
        </pc:picChg>
        <pc:picChg chg="add del">
          <ac:chgData name="Grace Lam" userId="ad6db538c064a847" providerId="LiveId" clId="{5FBC78FF-5885-B240-9525-B7EBC0D42FFA}" dt="2021-10-05T18:27:53.851" v="16" actId="478"/>
          <ac:picMkLst>
            <pc:docMk/>
            <pc:sldMk cId="2879095649" sldId="290"/>
            <ac:picMk id="1030" creationId="{A7053016-CE7E-764A-8262-FFD01D06E2C2}"/>
          </ac:picMkLst>
        </pc:picChg>
        <pc:picChg chg="add del mod">
          <ac:chgData name="Grace Lam" userId="ad6db538c064a847" providerId="LiveId" clId="{5FBC78FF-5885-B240-9525-B7EBC0D42FFA}" dt="2021-10-05T18:28:09.593" v="24" actId="478"/>
          <ac:picMkLst>
            <pc:docMk/>
            <pc:sldMk cId="2879095649" sldId="290"/>
            <ac:picMk id="1032" creationId="{8E2A0E50-4665-214E-A665-39B645AFCB17}"/>
          </ac:picMkLst>
        </pc:picChg>
        <pc:picChg chg="add del mod">
          <ac:chgData name="Grace Lam" userId="ad6db538c064a847" providerId="LiveId" clId="{5FBC78FF-5885-B240-9525-B7EBC0D42FFA}" dt="2021-10-05T18:48:01.478" v="40" actId="478"/>
          <ac:picMkLst>
            <pc:docMk/>
            <pc:sldMk cId="2879095649" sldId="290"/>
            <ac:picMk id="1034" creationId="{06ADC725-9623-F747-8867-57319BDD7A40}"/>
          </ac:picMkLst>
        </pc:picChg>
        <pc:picChg chg="add mod">
          <ac:chgData name="Grace Lam" userId="ad6db538c064a847" providerId="LiveId" clId="{5FBC78FF-5885-B240-9525-B7EBC0D42FFA}" dt="2021-10-08T20:21:02.863" v="7434" actId="1076"/>
          <ac:picMkLst>
            <pc:docMk/>
            <pc:sldMk cId="2879095649" sldId="290"/>
            <ac:picMk id="1036" creationId="{3BFCDE00-0D4F-F14F-9BFB-D076C48A5FAA}"/>
          </ac:picMkLst>
        </pc:picChg>
      </pc:sldChg>
      <pc:sldChg chg="addSp delSp modSp new mod">
        <pc:chgData name="Grace Lam" userId="ad6db538c064a847" providerId="LiveId" clId="{5FBC78FF-5885-B240-9525-B7EBC0D42FFA}" dt="2021-10-09T01:47:56.246" v="8096" actId="207"/>
        <pc:sldMkLst>
          <pc:docMk/>
          <pc:sldMk cId="266219096" sldId="291"/>
        </pc:sldMkLst>
        <pc:spChg chg="mod">
          <ac:chgData name="Grace Lam" userId="ad6db538c064a847" providerId="LiveId" clId="{5FBC78FF-5885-B240-9525-B7EBC0D42FFA}" dt="2021-10-08T20:26:19.059" v="7500" actId="20577"/>
          <ac:spMkLst>
            <pc:docMk/>
            <pc:sldMk cId="266219096" sldId="291"/>
            <ac:spMk id="2" creationId="{E54B9C7D-B282-D241-AA10-6854451741BB}"/>
          </ac:spMkLst>
        </pc:spChg>
        <pc:spChg chg="add del mod">
          <ac:chgData name="Grace Lam" userId="ad6db538c064a847" providerId="LiveId" clId="{5FBC78FF-5885-B240-9525-B7EBC0D42FFA}" dt="2021-10-06T12:12:42.862" v="497"/>
          <ac:spMkLst>
            <pc:docMk/>
            <pc:sldMk cId="266219096" sldId="291"/>
            <ac:spMk id="3" creationId="{76DAD7FC-08E0-CE47-8AF7-AF433DE8B342}"/>
          </ac:spMkLst>
        </pc:spChg>
        <pc:spChg chg="add mod">
          <ac:chgData name="Grace Lam" userId="ad6db538c064a847" providerId="LiveId" clId="{5FBC78FF-5885-B240-9525-B7EBC0D42FFA}" dt="2021-10-08T20:26:43.448" v="7542" actId="20577"/>
          <ac:spMkLst>
            <pc:docMk/>
            <pc:sldMk cId="266219096" sldId="291"/>
            <ac:spMk id="6" creationId="{B9B41516-1D20-1749-B4DE-9DAD51FEFDFC}"/>
          </ac:spMkLst>
        </pc:spChg>
        <pc:spChg chg="add mod">
          <ac:chgData name="Grace Lam" userId="ad6db538c064a847" providerId="LiveId" clId="{5FBC78FF-5885-B240-9525-B7EBC0D42FFA}" dt="2021-10-09T01:47:56.246" v="8096" actId="207"/>
          <ac:spMkLst>
            <pc:docMk/>
            <pc:sldMk cId="266219096" sldId="291"/>
            <ac:spMk id="23" creationId="{D22B5761-E0F9-224A-B25C-6406DD06CE9E}"/>
          </ac:spMkLst>
        </pc:spChg>
        <pc:spChg chg="add mod">
          <ac:chgData name="Grace Lam" userId="ad6db538c064a847" providerId="LiveId" clId="{5FBC78FF-5885-B240-9525-B7EBC0D42FFA}" dt="2021-10-09T01:47:50.662" v="8095" actId="207"/>
          <ac:spMkLst>
            <pc:docMk/>
            <pc:sldMk cId="266219096" sldId="291"/>
            <ac:spMk id="28" creationId="{DC64F180-353D-1F4A-9B1F-62212B1E73C4}"/>
          </ac:spMkLst>
        </pc:spChg>
        <pc:spChg chg="add mod">
          <ac:chgData name="Grace Lam" userId="ad6db538c064a847" providerId="LiveId" clId="{5FBC78FF-5885-B240-9525-B7EBC0D42FFA}" dt="2021-10-09T01:47:38.854" v="8092" actId="1076"/>
          <ac:spMkLst>
            <pc:docMk/>
            <pc:sldMk cId="266219096" sldId="291"/>
            <ac:spMk id="30" creationId="{B84078CF-02E9-2942-8349-CD79DCAB6264}"/>
          </ac:spMkLst>
        </pc:spChg>
        <pc:spChg chg="add mod">
          <ac:chgData name="Grace Lam" userId="ad6db538c064a847" providerId="LiveId" clId="{5FBC78FF-5885-B240-9525-B7EBC0D42FFA}" dt="2021-10-09T01:47:45.799" v="8094" actId="207"/>
          <ac:spMkLst>
            <pc:docMk/>
            <pc:sldMk cId="266219096" sldId="291"/>
            <ac:spMk id="31" creationId="{4250E2AA-00FC-EB4B-B0AB-04855268C7D9}"/>
          </ac:spMkLst>
        </pc:spChg>
        <pc:grpChg chg="add mod">
          <ac:chgData name="Grace Lam" userId="ad6db538c064a847" providerId="LiveId" clId="{5FBC78FF-5885-B240-9525-B7EBC0D42FFA}" dt="2021-10-09T01:36:38.682" v="7899" actId="1076"/>
          <ac:grpSpMkLst>
            <pc:docMk/>
            <pc:sldMk cId="266219096" sldId="291"/>
            <ac:grpSpMk id="13" creationId="{69E471F6-F5B6-364C-8612-135CF7F3483D}"/>
          </ac:grpSpMkLst>
        </pc:grpChg>
        <pc:picChg chg="add del mod">
          <ac:chgData name="Grace Lam" userId="ad6db538c064a847" providerId="LiveId" clId="{5FBC78FF-5885-B240-9525-B7EBC0D42FFA}" dt="2021-10-06T12:37:10.577" v="717" actId="478"/>
          <ac:picMkLst>
            <pc:docMk/>
            <pc:sldMk cId="266219096" sldId="291"/>
            <ac:picMk id="16" creationId="{6D9A00D3-747A-3845-A544-3EA395239534}"/>
          </ac:picMkLst>
        </pc:picChg>
        <pc:picChg chg="add mod">
          <ac:chgData name="Grace Lam" userId="ad6db538c064a847" providerId="LiveId" clId="{5FBC78FF-5885-B240-9525-B7EBC0D42FFA}" dt="2021-10-09T01:46:44.913" v="8010" actId="14100"/>
          <ac:picMkLst>
            <pc:docMk/>
            <pc:sldMk cId="266219096" sldId="291"/>
            <ac:picMk id="17" creationId="{86ACCEA2-549D-A94B-9E3F-7EB16CF7C01D}"/>
          </ac:picMkLst>
        </pc:picChg>
        <pc:picChg chg="add del mod">
          <ac:chgData name="Grace Lam" userId="ad6db538c064a847" providerId="LiveId" clId="{5FBC78FF-5885-B240-9525-B7EBC0D42FFA}" dt="2021-10-06T14:19:27.985" v="938" actId="478"/>
          <ac:picMkLst>
            <pc:docMk/>
            <pc:sldMk cId="266219096" sldId="291"/>
            <ac:picMk id="22" creationId="{35B8462C-6A66-A747-B2C2-D1C36B5D7BDF}"/>
          </ac:picMkLst>
        </pc:picChg>
        <pc:picChg chg="add mod">
          <ac:chgData name="Grace Lam" userId="ad6db538c064a847" providerId="LiveId" clId="{5FBC78FF-5885-B240-9525-B7EBC0D42FFA}" dt="2021-10-09T01:41:46.400" v="7966" actId="1076"/>
          <ac:picMkLst>
            <pc:docMk/>
            <pc:sldMk cId="266219096" sldId="291"/>
            <ac:picMk id="24" creationId="{DC569E67-2ABE-0E4A-A6FA-BCDFDFF6D3C2}"/>
          </ac:picMkLst>
        </pc:picChg>
        <pc:picChg chg="add del mod">
          <ac:chgData name="Grace Lam" userId="ad6db538c064a847" providerId="LiveId" clId="{5FBC78FF-5885-B240-9525-B7EBC0D42FFA}" dt="2021-10-06T12:15:59.688" v="498" actId="478"/>
          <ac:picMkLst>
            <pc:docMk/>
            <pc:sldMk cId="266219096" sldId="291"/>
            <ac:picMk id="3074" creationId="{1EEF88C2-3666-C445-B62B-F4717CF5745F}"/>
          </ac:picMkLst>
        </pc:picChg>
        <pc:picChg chg="add del mod">
          <ac:chgData name="Grace Lam" userId="ad6db538c064a847" providerId="LiveId" clId="{5FBC78FF-5885-B240-9525-B7EBC0D42FFA}" dt="2021-10-06T12:17:18.510" v="523" actId="478"/>
          <ac:picMkLst>
            <pc:docMk/>
            <pc:sldMk cId="266219096" sldId="291"/>
            <ac:picMk id="3076" creationId="{A2A0643B-A41F-3C41-AF1F-C212B801EE9A}"/>
          </ac:picMkLst>
        </pc:picChg>
        <pc:picChg chg="add del mod">
          <ac:chgData name="Grace Lam" userId="ad6db538c064a847" providerId="LiveId" clId="{5FBC78FF-5885-B240-9525-B7EBC0D42FFA}" dt="2021-10-06T12:36:17.242" v="706" actId="478"/>
          <ac:picMkLst>
            <pc:docMk/>
            <pc:sldMk cId="266219096" sldId="291"/>
            <ac:picMk id="3078" creationId="{A9664C3F-5997-B749-B6E6-CB9CA8742C57}"/>
          </ac:picMkLst>
        </pc:picChg>
        <pc:picChg chg="add del mod">
          <ac:chgData name="Grace Lam" userId="ad6db538c064a847" providerId="LiveId" clId="{5FBC78FF-5885-B240-9525-B7EBC0D42FFA}" dt="2021-10-06T12:42:13.669" v="749" actId="478"/>
          <ac:picMkLst>
            <pc:docMk/>
            <pc:sldMk cId="266219096" sldId="291"/>
            <ac:picMk id="3080" creationId="{DA329759-73A7-EB4E-B29A-C3CA2859BE13}"/>
          </ac:picMkLst>
        </pc:picChg>
        <pc:picChg chg="add del mod">
          <ac:chgData name="Grace Lam" userId="ad6db538c064a847" providerId="LiveId" clId="{5FBC78FF-5885-B240-9525-B7EBC0D42FFA}" dt="2021-10-06T12:44:34.152" v="768" actId="478"/>
          <ac:picMkLst>
            <pc:docMk/>
            <pc:sldMk cId="266219096" sldId="291"/>
            <ac:picMk id="3082" creationId="{FA8CAC0A-CDB0-2945-82F7-E21C85F6AB4E}"/>
          </ac:picMkLst>
        </pc:picChg>
        <pc:picChg chg="add mod">
          <ac:chgData name="Grace Lam" userId="ad6db538c064a847" providerId="LiveId" clId="{5FBC78FF-5885-B240-9525-B7EBC0D42FFA}" dt="2021-10-09T01:36:38.682" v="7899" actId="1076"/>
          <ac:picMkLst>
            <pc:docMk/>
            <pc:sldMk cId="266219096" sldId="291"/>
            <ac:picMk id="3084" creationId="{2F206C66-FB12-1143-AA90-B3B7D46DA255}"/>
          </ac:picMkLst>
        </pc:picChg>
        <pc:cxnChg chg="add mod">
          <ac:chgData name="Grace Lam" userId="ad6db538c064a847" providerId="LiveId" clId="{5FBC78FF-5885-B240-9525-B7EBC0D42FFA}" dt="2021-10-09T01:36:38.682" v="7899" actId="1076"/>
          <ac:cxnSpMkLst>
            <pc:docMk/>
            <pc:sldMk cId="266219096" sldId="291"/>
            <ac:cxnSpMk id="5" creationId="{DFC5BC73-B5C6-0449-867A-CBF867064ECE}"/>
          </ac:cxnSpMkLst>
        </pc:cxnChg>
        <pc:cxnChg chg="add mod">
          <ac:chgData name="Grace Lam" userId="ad6db538c064a847" providerId="LiveId" clId="{5FBC78FF-5885-B240-9525-B7EBC0D42FFA}" dt="2021-10-09T01:36:38.682" v="7899" actId="1076"/>
          <ac:cxnSpMkLst>
            <pc:docMk/>
            <pc:sldMk cId="266219096" sldId="291"/>
            <ac:cxnSpMk id="11" creationId="{CA154BE0-FEE5-8B4D-B0BC-DEBDE0FE3B0F}"/>
          </ac:cxnSpMkLst>
        </pc:cxnChg>
        <pc:cxnChg chg="add mod">
          <ac:chgData name="Grace Lam" userId="ad6db538c064a847" providerId="LiveId" clId="{5FBC78FF-5885-B240-9525-B7EBC0D42FFA}" dt="2021-10-09T01:36:38.682" v="7899" actId="1076"/>
          <ac:cxnSpMkLst>
            <pc:docMk/>
            <pc:sldMk cId="266219096" sldId="291"/>
            <ac:cxnSpMk id="12" creationId="{94813B2F-4CEE-6E4D-A35F-C1B7819E40D7}"/>
          </ac:cxnSpMkLst>
        </pc:cxnChg>
        <pc:cxnChg chg="add mod">
          <ac:chgData name="Grace Lam" userId="ad6db538c064a847" providerId="LiveId" clId="{5FBC78FF-5885-B240-9525-B7EBC0D42FFA}" dt="2021-10-09T01:36:38.682" v="7899" actId="1076"/>
          <ac:cxnSpMkLst>
            <pc:docMk/>
            <pc:sldMk cId="266219096" sldId="291"/>
            <ac:cxnSpMk id="14" creationId="{48BB9D7B-46EA-4749-ADF6-7648E315708B}"/>
          </ac:cxnSpMkLst>
        </pc:cxnChg>
        <pc:cxnChg chg="add del mod">
          <ac:chgData name="Grace Lam" userId="ad6db538c064a847" providerId="LiveId" clId="{5FBC78FF-5885-B240-9525-B7EBC0D42FFA}" dt="2021-10-06T12:45:19.190" v="777" actId="478"/>
          <ac:cxnSpMkLst>
            <pc:docMk/>
            <pc:sldMk cId="266219096" sldId="291"/>
            <ac:cxnSpMk id="21" creationId="{0298397F-83A5-E144-9ECD-6C42B44CD729}"/>
          </ac:cxnSpMkLst>
        </pc:cxnChg>
      </pc:sldChg>
      <pc:sldChg chg="modSp add mod">
        <pc:chgData name="Grace Lam" userId="ad6db538c064a847" providerId="LiveId" clId="{5FBC78FF-5885-B240-9525-B7EBC0D42FFA}" dt="2021-10-08T19:27:33.029" v="5772" actId="14100"/>
        <pc:sldMkLst>
          <pc:docMk/>
          <pc:sldMk cId="3139356844" sldId="292"/>
        </pc:sldMkLst>
        <pc:spChg chg="mod">
          <ac:chgData name="Grace Lam" userId="ad6db538c064a847" providerId="LiveId" clId="{5FBC78FF-5885-B240-9525-B7EBC0D42FFA}" dt="2021-10-06T15:48:47.373" v="1479" actId="20577"/>
          <ac:spMkLst>
            <pc:docMk/>
            <pc:sldMk cId="3139356844" sldId="292"/>
            <ac:spMk id="922" creationId="{00000000-0000-0000-0000-000000000000}"/>
          </ac:spMkLst>
        </pc:spChg>
        <pc:spChg chg="mod">
          <ac:chgData name="Grace Lam" userId="ad6db538c064a847" providerId="LiveId" clId="{5FBC78FF-5885-B240-9525-B7EBC0D42FFA}" dt="2021-10-06T15:49:51.918" v="1490" actId="1076"/>
          <ac:spMkLst>
            <pc:docMk/>
            <pc:sldMk cId="3139356844" sldId="292"/>
            <ac:spMk id="924" creationId="{00000000-0000-0000-0000-000000000000}"/>
          </ac:spMkLst>
        </pc:spChg>
        <pc:grpChg chg="mod">
          <ac:chgData name="Grace Lam" userId="ad6db538c064a847" providerId="LiveId" clId="{5FBC78FF-5885-B240-9525-B7EBC0D42FFA}" dt="2021-10-06T15:49:48.633" v="1489" actId="1076"/>
          <ac:grpSpMkLst>
            <pc:docMk/>
            <pc:sldMk cId="3139356844" sldId="292"/>
            <ac:grpSpMk id="925" creationId="{00000000-0000-0000-0000-000000000000}"/>
          </ac:grpSpMkLst>
        </pc:grpChg>
        <pc:grpChg chg="mod">
          <ac:chgData name="Grace Lam" userId="ad6db538c064a847" providerId="LiveId" clId="{5FBC78FF-5885-B240-9525-B7EBC0D42FFA}" dt="2021-10-06T15:49:46.316" v="1488" actId="1076"/>
          <ac:grpSpMkLst>
            <pc:docMk/>
            <pc:sldMk cId="3139356844" sldId="292"/>
            <ac:grpSpMk id="929" creationId="{00000000-0000-0000-0000-000000000000}"/>
          </ac:grpSpMkLst>
        </pc:grpChg>
        <pc:graphicFrameChg chg="mod modGraphic">
          <ac:chgData name="Grace Lam" userId="ad6db538c064a847" providerId="LiveId" clId="{5FBC78FF-5885-B240-9525-B7EBC0D42FFA}" dt="2021-10-08T19:27:33.029" v="5772" actId="14100"/>
          <ac:graphicFrameMkLst>
            <pc:docMk/>
            <pc:sldMk cId="3139356844" sldId="292"/>
            <ac:graphicFrameMk id="923" creationId="{00000000-0000-0000-0000-000000000000}"/>
          </ac:graphicFrameMkLst>
        </pc:graphicFrameChg>
      </pc:sldChg>
      <pc:sldChg chg="addSp delSp modSp new mod">
        <pc:chgData name="Grace Lam" userId="ad6db538c064a847" providerId="LiveId" clId="{5FBC78FF-5885-B240-9525-B7EBC0D42FFA}" dt="2021-10-07T19:26:19.852" v="2873" actId="20577"/>
        <pc:sldMkLst>
          <pc:docMk/>
          <pc:sldMk cId="3977784583" sldId="293"/>
        </pc:sldMkLst>
        <pc:spChg chg="mod">
          <ac:chgData name="Grace Lam" userId="ad6db538c064a847" providerId="LiveId" clId="{5FBC78FF-5885-B240-9525-B7EBC0D42FFA}" dt="2021-10-07T19:26:19.852" v="2873" actId="20577"/>
          <ac:spMkLst>
            <pc:docMk/>
            <pc:sldMk cId="3977784583" sldId="293"/>
            <ac:spMk id="2" creationId="{147B58F6-C340-B240-8D2F-9E5828D6ADD7}"/>
          </ac:spMkLst>
        </pc:spChg>
        <pc:spChg chg="add del mod">
          <ac:chgData name="Grace Lam" userId="ad6db538c064a847" providerId="LiveId" clId="{5FBC78FF-5885-B240-9525-B7EBC0D42FFA}" dt="2021-10-07T19:26:15.016" v="2855" actId="478"/>
          <ac:spMkLst>
            <pc:docMk/>
            <pc:sldMk cId="3977784583" sldId="293"/>
            <ac:spMk id="3" creationId="{CB0187BC-8742-8247-BB34-4B31252A9A06}"/>
          </ac:spMkLst>
        </pc:spChg>
        <pc:spChg chg="mod">
          <ac:chgData name="Grace Lam" userId="ad6db538c064a847" providerId="LiveId" clId="{5FBC78FF-5885-B240-9525-B7EBC0D42FFA}" dt="2021-10-07T19:20:44.551" v="2671" actId="14100"/>
          <ac:spMkLst>
            <pc:docMk/>
            <pc:sldMk cId="3977784583" sldId="293"/>
            <ac:spMk id="8" creationId="{7DF2BEAB-9A1D-2743-A9CA-C7115FB14E07}"/>
          </ac:spMkLst>
        </pc:spChg>
        <pc:spChg chg="mod">
          <ac:chgData name="Grace Lam" userId="ad6db538c064a847" providerId="LiveId" clId="{5FBC78FF-5885-B240-9525-B7EBC0D42FFA}" dt="2021-10-07T19:25:58.746" v="2853" actId="403"/>
          <ac:spMkLst>
            <pc:docMk/>
            <pc:sldMk cId="3977784583" sldId="293"/>
            <ac:spMk id="9" creationId="{CBF87DE0-D935-CA4F-9260-AD1BF4E218EC}"/>
          </ac:spMkLst>
        </pc:spChg>
        <pc:spChg chg="mod">
          <ac:chgData name="Grace Lam" userId="ad6db538c064a847" providerId="LiveId" clId="{5FBC78FF-5885-B240-9525-B7EBC0D42FFA}" dt="2021-10-07T19:24:45.980" v="2838" actId="1076"/>
          <ac:spMkLst>
            <pc:docMk/>
            <pc:sldMk cId="3977784583" sldId="293"/>
            <ac:spMk id="11" creationId="{E1D9578A-31F1-6E48-B974-B38049ECF09C}"/>
          </ac:spMkLst>
        </pc:spChg>
        <pc:spChg chg="mod">
          <ac:chgData name="Grace Lam" userId="ad6db538c064a847" providerId="LiveId" clId="{5FBC78FF-5885-B240-9525-B7EBC0D42FFA}" dt="2021-10-07T19:25:14.376" v="2841" actId="404"/>
          <ac:spMkLst>
            <pc:docMk/>
            <pc:sldMk cId="3977784583" sldId="293"/>
            <ac:spMk id="12" creationId="{A03BE021-1706-F646-837E-5114B7C8320C}"/>
          </ac:spMkLst>
        </pc:spChg>
        <pc:grpChg chg="add mod">
          <ac:chgData name="Grace Lam" userId="ad6db538c064a847" providerId="LiveId" clId="{5FBC78FF-5885-B240-9525-B7EBC0D42FFA}" dt="2021-10-07T19:23:46.556" v="2823" actId="1076"/>
          <ac:grpSpMkLst>
            <pc:docMk/>
            <pc:sldMk cId="3977784583" sldId="293"/>
            <ac:grpSpMk id="7" creationId="{F24FBEBF-FD07-7341-996D-1B3F0C8621A8}"/>
          </ac:grpSpMkLst>
        </pc:grpChg>
        <pc:grpChg chg="add mod">
          <ac:chgData name="Grace Lam" userId="ad6db538c064a847" providerId="LiveId" clId="{5FBC78FF-5885-B240-9525-B7EBC0D42FFA}" dt="2021-10-07T19:23:42.279" v="2822" actId="1076"/>
          <ac:grpSpMkLst>
            <pc:docMk/>
            <pc:sldMk cId="3977784583" sldId="293"/>
            <ac:grpSpMk id="10" creationId="{D2F2DB7C-4709-7145-96EA-03DC19F34C11}"/>
          </ac:grpSpMkLst>
        </pc:grpChg>
        <pc:picChg chg="add del mod">
          <ac:chgData name="Grace Lam" userId="ad6db538c064a847" providerId="LiveId" clId="{5FBC78FF-5885-B240-9525-B7EBC0D42FFA}" dt="2021-10-07T19:06:18.013" v="2555" actId="478"/>
          <ac:picMkLst>
            <pc:docMk/>
            <pc:sldMk cId="3977784583" sldId="293"/>
            <ac:picMk id="4098" creationId="{4875C173-4DF3-D349-B3CF-F16C1975B49B}"/>
          </ac:picMkLst>
        </pc:picChg>
        <pc:picChg chg="add mod">
          <ac:chgData name="Grace Lam" userId="ad6db538c064a847" providerId="LiveId" clId="{5FBC78FF-5885-B240-9525-B7EBC0D42FFA}" dt="2021-10-07T19:18:15.891" v="2574" actId="1076"/>
          <ac:picMkLst>
            <pc:docMk/>
            <pc:sldMk cId="3977784583" sldId="293"/>
            <ac:picMk id="4100" creationId="{C9BEB78D-279F-0442-A8E6-F707B4A76D23}"/>
          </ac:picMkLst>
        </pc:picChg>
        <pc:picChg chg="add del mod">
          <ac:chgData name="Grace Lam" userId="ad6db538c064a847" providerId="LiveId" clId="{5FBC78FF-5885-B240-9525-B7EBC0D42FFA}" dt="2021-10-07T19:17:48.011" v="2567" actId="478"/>
          <ac:picMkLst>
            <pc:docMk/>
            <pc:sldMk cId="3977784583" sldId="293"/>
            <ac:picMk id="4102" creationId="{D16BA9CC-9C28-7541-A6B9-6933AAE2E24A}"/>
          </ac:picMkLst>
        </pc:picChg>
        <pc:picChg chg="add mod">
          <ac:chgData name="Grace Lam" userId="ad6db538c064a847" providerId="LiveId" clId="{5FBC78FF-5885-B240-9525-B7EBC0D42FFA}" dt="2021-10-07T19:18:19.285" v="2575" actId="1076"/>
          <ac:picMkLst>
            <pc:docMk/>
            <pc:sldMk cId="3977784583" sldId="293"/>
            <ac:picMk id="4104" creationId="{FFBBF4CC-4E7D-B744-9EF4-6855B56B33EB}"/>
          </ac:picMkLst>
        </pc:picChg>
      </pc:sldChg>
      <pc:sldChg chg="addSp modSp new mod">
        <pc:chgData name="Grace Lam" userId="ad6db538c064a847" providerId="LiveId" clId="{5FBC78FF-5885-B240-9525-B7EBC0D42FFA}" dt="2021-10-08T18:11:18.712" v="2987" actId="1076"/>
        <pc:sldMkLst>
          <pc:docMk/>
          <pc:sldMk cId="3517431022" sldId="294"/>
        </pc:sldMkLst>
        <pc:spChg chg="mod">
          <ac:chgData name="Grace Lam" userId="ad6db538c064a847" providerId="LiveId" clId="{5FBC78FF-5885-B240-9525-B7EBC0D42FFA}" dt="2021-10-08T18:09:43.631" v="2973" actId="20577"/>
          <ac:spMkLst>
            <pc:docMk/>
            <pc:sldMk cId="3517431022" sldId="294"/>
            <ac:spMk id="2" creationId="{68753E11-82F6-D841-B8A5-EC69B4D0F833}"/>
          </ac:spMkLst>
        </pc:spChg>
        <pc:spChg chg="add mod">
          <ac:chgData name="Grace Lam" userId="ad6db538c064a847" providerId="LiveId" clId="{5FBC78FF-5885-B240-9525-B7EBC0D42FFA}" dt="2021-10-08T18:10:43.973" v="2978" actId="1076"/>
          <ac:spMkLst>
            <pc:docMk/>
            <pc:sldMk cId="3517431022" sldId="294"/>
            <ac:spMk id="4" creationId="{A55FA91C-ADB6-2E45-9D4F-EC1A336C67D1}"/>
          </ac:spMkLst>
        </pc:spChg>
        <pc:spChg chg="add mod">
          <ac:chgData name="Grace Lam" userId="ad6db538c064a847" providerId="LiveId" clId="{5FBC78FF-5885-B240-9525-B7EBC0D42FFA}" dt="2021-10-08T18:10:49.419" v="2980" actId="1076"/>
          <ac:spMkLst>
            <pc:docMk/>
            <pc:sldMk cId="3517431022" sldId="294"/>
            <ac:spMk id="10" creationId="{B28DCF36-92CB-6643-A30A-9AE38ACAC85D}"/>
          </ac:spMkLst>
        </pc:spChg>
        <pc:spChg chg="add mod">
          <ac:chgData name="Grace Lam" userId="ad6db538c064a847" providerId="LiveId" clId="{5FBC78FF-5885-B240-9525-B7EBC0D42FFA}" dt="2021-10-08T18:10:56.170" v="2982" actId="1076"/>
          <ac:spMkLst>
            <pc:docMk/>
            <pc:sldMk cId="3517431022" sldId="294"/>
            <ac:spMk id="11" creationId="{F849A0AD-4AE1-D246-86FE-BF2FB3749EA7}"/>
          </ac:spMkLst>
        </pc:spChg>
        <pc:spChg chg="add mod">
          <ac:chgData name="Grace Lam" userId="ad6db538c064a847" providerId="LiveId" clId="{5FBC78FF-5885-B240-9525-B7EBC0D42FFA}" dt="2021-10-08T18:11:02.301" v="2984" actId="1076"/>
          <ac:spMkLst>
            <pc:docMk/>
            <pc:sldMk cId="3517431022" sldId="294"/>
            <ac:spMk id="12" creationId="{3EC610DE-AA71-7740-8A3A-F69AB11A9370}"/>
          </ac:spMkLst>
        </pc:spChg>
        <pc:spChg chg="add mod">
          <ac:chgData name="Grace Lam" userId="ad6db538c064a847" providerId="LiveId" clId="{5FBC78FF-5885-B240-9525-B7EBC0D42FFA}" dt="2021-10-08T18:11:05.854" v="2986" actId="1076"/>
          <ac:spMkLst>
            <pc:docMk/>
            <pc:sldMk cId="3517431022" sldId="294"/>
            <ac:spMk id="13" creationId="{1C4EACE5-077D-2B4C-A9F2-A4C8DE31F2B7}"/>
          </ac:spMkLst>
        </pc:spChg>
        <pc:picChg chg="add mod">
          <ac:chgData name="Grace Lam" userId="ad6db538c064a847" providerId="LiveId" clId="{5FBC78FF-5885-B240-9525-B7EBC0D42FFA}" dt="2021-10-08T18:11:18.712" v="2987" actId="1076"/>
          <ac:picMkLst>
            <pc:docMk/>
            <pc:sldMk cId="3517431022" sldId="294"/>
            <ac:picMk id="3" creationId="{77AD6CB1-283F-3B4F-B6D7-8D97001786CA}"/>
          </ac:picMkLst>
        </pc:picChg>
        <pc:picChg chg="add mod">
          <ac:chgData name="Grace Lam" userId="ad6db538c064a847" providerId="LiveId" clId="{5FBC78FF-5885-B240-9525-B7EBC0D42FFA}" dt="2021-10-08T18:08:50.887" v="2909" actId="14100"/>
          <ac:picMkLst>
            <pc:docMk/>
            <pc:sldMk cId="3517431022" sldId="294"/>
            <ac:picMk id="5122" creationId="{A86CBAD8-419F-304C-999F-BAE861F4760E}"/>
          </ac:picMkLst>
        </pc:picChg>
        <pc:picChg chg="add mod">
          <ac:chgData name="Grace Lam" userId="ad6db538c064a847" providerId="LiveId" clId="{5FBC78FF-5885-B240-9525-B7EBC0D42FFA}" dt="2021-10-08T18:09:05.330" v="2914" actId="1076"/>
          <ac:picMkLst>
            <pc:docMk/>
            <pc:sldMk cId="3517431022" sldId="294"/>
            <ac:picMk id="5124" creationId="{E6711B04-7949-7749-B1C2-61C146997CD3}"/>
          </ac:picMkLst>
        </pc:picChg>
        <pc:picChg chg="add mod">
          <ac:chgData name="Grace Lam" userId="ad6db538c064a847" providerId="LiveId" clId="{5FBC78FF-5885-B240-9525-B7EBC0D42FFA}" dt="2021-10-08T18:09:06.882" v="2915" actId="1076"/>
          <ac:picMkLst>
            <pc:docMk/>
            <pc:sldMk cId="3517431022" sldId="294"/>
            <ac:picMk id="5126" creationId="{8A8D1E4A-F324-6B47-9096-82E9C6620E02}"/>
          </ac:picMkLst>
        </pc:picChg>
        <pc:picChg chg="add mod">
          <ac:chgData name="Grace Lam" userId="ad6db538c064a847" providerId="LiveId" clId="{5FBC78FF-5885-B240-9525-B7EBC0D42FFA}" dt="2021-10-08T18:09:13.935" v="2917" actId="1076"/>
          <ac:picMkLst>
            <pc:docMk/>
            <pc:sldMk cId="3517431022" sldId="294"/>
            <ac:picMk id="5128" creationId="{9FEB83C2-8A4E-814A-B3ED-CF1C2BA4E01D}"/>
          </ac:picMkLst>
        </pc:picChg>
        <pc:picChg chg="add mod">
          <ac:chgData name="Grace Lam" userId="ad6db538c064a847" providerId="LiveId" clId="{5FBC78FF-5885-B240-9525-B7EBC0D42FFA}" dt="2021-10-08T18:09:10.662" v="2916" actId="1076"/>
          <ac:picMkLst>
            <pc:docMk/>
            <pc:sldMk cId="3517431022" sldId="294"/>
            <ac:picMk id="5130" creationId="{108F9E32-9817-3D42-80E5-C044756FF35A}"/>
          </ac:picMkLst>
        </pc:picChg>
      </pc:sldChg>
      <pc:sldChg chg="modSp add mod">
        <pc:chgData name="Grace Lam" userId="ad6db538c064a847" providerId="LiveId" clId="{5FBC78FF-5885-B240-9525-B7EBC0D42FFA}" dt="2021-10-08T18:37:14.285" v="4169" actId="20577"/>
        <pc:sldMkLst>
          <pc:docMk/>
          <pc:sldMk cId="460223974" sldId="295"/>
        </pc:sldMkLst>
        <pc:spChg chg="mod">
          <ac:chgData name="Grace Lam" userId="ad6db538c064a847" providerId="LiveId" clId="{5FBC78FF-5885-B240-9525-B7EBC0D42FFA}" dt="2021-10-08T18:13:38.995" v="3029" actId="20577"/>
          <ac:spMkLst>
            <pc:docMk/>
            <pc:sldMk cId="460223974" sldId="295"/>
            <ac:spMk id="1343" creationId="{00000000-0000-0000-0000-000000000000}"/>
          </ac:spMkLst>
        </pc:spChg>
        <pc:spChg chg="mod">
          <ac:chgData name="Grace Lam" userId="ad6db538c064a847" providerId="LiveId" clId="{5FBC78FF-5885-B240-9525-B7EBC0D42FFA}" dt="2021-10-08T18:20:39.808" v="3548" actId="20577"/>
          <ac:spMkLst>
            <pc:docMk/>
            <pc:sldMk cId="460223974" sldId="295"/>
            <ac:spMk id="1344" creationId="{00000000-0000-0000-0000-000000000000}"/>
          </ac:spMkLst>
        </pc:spChg>
        <pc:spChg chg="mod">
          <ac:chgData name="Grace Lam" userId="ad6db538c064a847" providerId="LiveId" clId="{5FBC78FF-5885-B240-9525-B7EBC0D42FFA}" dt="2021-10-08T18:15:28.334" v="3167" actId="20577"/>
          <ac:spMkLst>
            <pc:docMk/>
            <pc:sldMk cId="460223974" sldId="295"/>
            <ac:spMk id="1348" creationId="{00000000-0000-0000-0000-000000000000}"/>
          </ac:spMkLst>
        </pc:spChg>
        <pc:spChg chg="mod">
          <ac:chgData name="Grace Lam" userId="ad6db538c064a847" providerId="LiveId" clId="{5FBC78FF-5885-B240-9525-B7EBC0D42FFA}" dt="2021-10-08T18:19:47.024" v="3411" actId="20577"/>
          <ac:spMkLst>
            <pc:docMk/>
            <pc:sldMk cId="460223974" sldId="295"/>
            <ac:spMk id="1349" creationId="{00000000-0000-0000-0000-000000000000}"/>
          </ac:spMkLst>
        </pc:spChg>
        <pc:spChg chg="mod">
          <ac:chgData name="Grace Lam" userId="ad6db538c064a847" providerId="LiveId" clId="{5FBC78FF-5885-B240-9525-B7EBC0D42FFA}" dt="2021-10-08T18:33:10.643" v="3961" actId="20577"/>
          <ac:spMkLst>
            <pc:docMk/>
            <pc:sldMk cId="460223974" sldId="295"/>
            <ac:spMk id="1353" creationId="{00000000-0000-0000-0000-000000000000}"/>
          </ac:spMkLst>
        </pc:spChg>
        <pc:spChg chg="mod">
          <ac:chgData name="Grace Lam" userId="ad6db538c064a847" providerId="LiveId" clId="{5FBC78FF-5885-B240-9525-B7EBC0D42FFA}" dt="2021-10-08T18:33:27.720" v="4018" actId="20577"/>
          <ac:spMkLst>
            <pc:docMk/>
            <pc:sldMk cId="460223974" sldId="295"/>
            <ac:spMk id="1354" creationId="{00000000-0000-0000-0000-000000000000}"/>
          </ac:spMkLst>
        </pc:spChg>
        <pc:spChg chg="mod">
          <ac:chgData name="Grace Lam" userId="ad6db538c064a847" providerId="LiveId" clId="{5FBC78FF-5885-B240-9525-B7EBC0D42FFA}" dt="2021-10-08T18:37:14.285" v="4169" actId="20577"/>
          <ac:spMkLst>
            <pc:docMk/>
            <pc:sldMk cId="460223974" sldId="295"/>
            <ac:spMk id="1358" creationId="{00000000-0000-0000-0000-000000000000}"/>
          </ac:spMkLst>
        </pc:spChg>
        <pc:spChg chg="mod">
          <ac:chgData name="Grace Lam" userId="ad6db538c064a847" providerId="LiveId" clId="{5FBC78FF-5885-B240-9525-B7EBC0D42FFA}" dt="2021-10-08T18:35:26.554" v="4140" actId="20577"/>
          <ac:spMkLst>
            <pc:docMk/>
            <pc:sldMk cId="460223974" sldId="295"/>
            <ac:spMk id="1359" creationId="{00000000-0000-0000-0000-000000000000}"/>
          </ac:spMkLst>
        </pc:spChg>
        <pc:spChg chg="mod">
          <ac:chgData name="Grace Lam" userId="ad6db538c064a847" providerId="LiveId" clId="{5FBC78FF-5885-B240-9525-B7EBC0D42FFA}" dt="2021-10-08T18:20:53.935" v="3563" actId="20577"/>
          <ac:spMkLst>
            <pc:docMk/>
            <pc:sldMk cId="460223974" sldId="295"/>
            <ac:spMk id="1363" creationId="{00000000-0000-0000-0000-000000000000}"/>
          </ac:spMkLst>
        </pc:spChg>
        <pc:spChg chg="mod">
          <ac:chgData name="Grace Lam" userId="ad6db538c064a847" providerId="LiveId" clId="{5FBC78FF-5885-B240-9525-B7EBC0D42FFA}" dt="2021-10-08T18:22:05.892" v="3733" actId="20577"/>
          <ac:spMkLst>
            <pc:docMk/>
            <pc:sldMk cId="460223974" sldId="295"/>
            <ac:spMk id="1364" creationId="{00000000-0000-0000-0000-000000000000}"/>
          </ac:spMkLst>
        </pc:spChg>
        <pc:spChg chg="mod">
          <ac:chgData name="Grace Lam" userId="ad6db538c064a847" providerId="LiveId" clId="{5FBC78FF-5885-B240-9525-B7EBC0D42FFA}" dt="2021-10-08T18:24:48.896" v="3747" actId="20577"/>
          <ac:spMkLst>
            <pc:docMk/>
            <pc:sldMk cId="460223974" sldId="295"/>
            <ac:spMk id="1368" creationId="{00000000-0000-0000-0000-000000000000}"/>
          </ac:spMkLst>
        </pc:spChg>
        <pc:spChg chg="mod">
          <ac:chgData name="Grace Lam" userId="ad6db538c064a847" providerId="LiveId" clId="{5FBC78FF-5885-B240-9525-B7EBC0D42FFA}" dt="2021-10-08T18:26:01.121" v="3946" actId="20577"/>
          <ac:spMkLst>
            <pc:docMk/>
            <pc:sldMk cId="460223974" sldId="295"/>
            <ac:spMk id="1369" creationId="{00000000-0000-0000-0000-000000000000}"/>
          </ac:spMkLst>
        </pc:spChg>
        <pc:spChg chg="mod">
          <ac:chgData name="Grace Lam" userId="ad6db538c064a847" providerId="LiveId" clId="{5FBC78FF-5885-B240-9525-B7EBC0D42FFA}" dt="2021-10-08T18:13:33.996" v="3019" actId="20577"/>
          <ac:spMkLst>
            <pc:docMk/>
            <pc:sldMk cId="460223974" sldId="295"/>
            <ac:spMk id="1422" creationId="{00000000-0000-0000-0000-000000000000}"/>
          </ac:spMkLst>
        </pc:spChg>
      </pc:sldChg>
      <pc:sldChg chg="add del">
        <pc:chgData name="Grace Lam" userId="ad6db538c064a847" providerId="LiveId" clId="{5FBC78FF-5885-B240-9525-B7EBC0D42FFA}" dt="2021-10-08T18:12:26.917" v="2989" actId="2696"/>
        <pc:sldMkLst>
          <pc:docMk/>
          <pc:sldMk cId="4069329081" sldId="295"/>
        </pc:sldMkLst>
      </pc:sldChg>
      <pc:sldChg chg="addSp modSp new del">
        <pc:chgData name="Grace Lam" userId="ad6db538c064a847" providerId="LiveId" clId="{5FBC78FF-5885-B240-9525-B7EBC0D42FFA}" dt="2021-10-08T20:30:48.762" v="7694" actId="2696"/>
        <pc:sldMkLst>
          <pc:docMk/>
          <pc:sldMk cId="3118628170" sldId="296"/>
        </pc:sldMkLst>
        <pc:picChg chg="add mod">
          <ac:chgData name="Grace Lam" userId="ad6db538c064a847" providerId="LiveId" clId="{5FBC78FF-5885-B240-9525-B7EBC0D42FFA}" dt="2021-10-08T19:30:18.314" v="5925"/>
          <ac:picMkLst>
            <pc:docMk/>
            <pc:sldMk cId="3118628170" sldId="296"/>
            <ac:picMk id="3" creationId="{48538859-18DD-B743-93C3-0DC4CE06317E}"/>
          </ac:picMkLst>
        </pc:picChg>
      </pc:sldChg>
      <pc:sldChg chg="addSp modSp new mod ord modClrScheme chgLayout">
        <pc:chgData name="Grace Lam" userId="ad6db538c064a847" providerId="LiveId" clId="{5FBC78FF-5885-B240-9525-B7EBC0D42FFA}" dt="2021-10-08T20:25:29.871" v="7486" actId="20577"/>
        <pc:sldMkLst>
          <pc:docMk/>
          <pc:sldMk cId="860255604" sldId="297"/>
        </pc:sldMkLst>
        <pc:spChg chg="mod ord">
          <ac:chgData name="Grace Lam" userId="ad6db538c064a847" providerId="LiveId" clId="{5FBC78FF-5885-B240-9525-B7EBC0D42FFA}" dt="2021-10-08T20:04:31.689" v="6526" actId="20577"/>
          <ac:spMkLst>
            <pc:docMk/>
            <pc:sldMk cId="860255604" sldId="297"/>
            <ac:spMk id="2" creationId="{894B8D74-8363-224A-8255-F11E8BECAE37}"/>
          </ac:spMkLst>
        </pc:spChg>
        <pc:spChg chg="add mod ord">
          <ac:chgData name="Grace Lam" userId="ad6db538c064a847" providerId="LiveId" clId="{5FBC78FF-5885-B240-9525-B7EBC0D42FFA}" dt="2021-10-08T20:09:21.782" v="7113" actId="20577"/>
          <ac:spMkLst>
            <pc:docMk/>
            <pc:sldMk cId="860255604" sldId="297"/>
            <ac:spMk id="3" creationId="{8764D568-4EA5-1E42-A53C-86757CE44D0E}"/>
          </ac:spMkLst>
        </pc:spChg>
        <pc:spChg chg="add mod ord">
          <ac:chgData name="Grace Lam" userId="ad6db538c064a847" providerId="LiveId" clId="{5FBC78FF-5885-B240-9525-B7EBC0D42FFA}" dt="2021-10-08T20:25:29.871" v="7486" actId="20577"/>
          <ac:spMkLst>
            <pc:docMk/>
            <pc:sldMk cId="860255604" sldId="297"/>
            <ac:spMk id="4" creationId="{2253A807-3046-F541-84CA-DCFE8C10C45A}"/>
          </ac:spMkLst>
        </pc:spChg>
      </pc:sldChg>
      <pc:sldChg chg="addSp delSp modSp add mod">
        <pc:chgData name="Grace Lam" userId="ad6db538c064a847" providerId="LiveId" clId="{5FBC78FF-5885-B240-9525-B7EBC0D42FFA}" dt="2021-10-08T20:16:49.022" v="7387" actId="14100"/>
        <pc:sldMkLst>
          <pc:docMk/>
          <pc:sldMk cId="3612445865" sldId="298"/>
        </pc:sldMkLst>
        <pc:spChg chg="mod">
          <ac:chgData name="Grace Lam" userId="ad6db538c064a847" providerId="LiveId" clId="{5FBC78FF-5885-B240-9525-B7EBC0D42FFA}" dt="2021-10-08T20:12:26.802" v="7269" actId="20577"/>
          <ac:spMkLst>
            <pc:docMk/>
            <pc:sldMk cId="3612445865" sldId="298"/>
            <ac:spMk id="2" creationId="{894B8D74-8363-224A-8255-F11E8BECAE37}"/>
          </ac:spMkLst>
        </pc:spChg>
        <pc:spChg chg="del">
          <ac:chgData name="Grace Lam" userId="ad6db538c064a847" providerId="LiveId" clId="{5FBC78FF-5885-B240-9525-B7EBC0D42FFA}" dt="2021-10-08T20:07:24.342" v="6944" actId="478"/>
          <ac:spMkLst>
            <pc:docMk/>
            <pc:sldMk cId="3612445865" sldId="298"/>
            <ac:spMk id="3" creationId="{8764D568-4EA5-1E42-A53C-86757CE44D0E}"/>
          </ac:spMkLst>
        </pc:spChg>
        <pc:spChg chg="del">
          <ac:chgData name="Grace Lam" userId="ad6db538c064a847" providerId="LiveId" clId="{5FBC78FF-5885-B240-9525-B7EBC0D42FFA}" dt="2021-10-08T20:07:25.929" v="6945" actId="478"/>
          <ac:spMkLst>
            <pc:docMk/>
            <pc:sldMk cId="3612445865" sldId="298"/>
            <ac:spMk id="4" creationId="{2253A807-3046-F541-84CA-DCFE8C10C45A}"/>
          </ac:spMkLst>
        </pc:spChg>
        <pc:spChg chg="add mod">
          <ac:chgData name="Grace Lam" userId="ad6db538c064a847" providerId="LiveId" clId="{5FBC78FF-5885-B240-9525-B7EBC0D42FFA}" dt="2021-10-08T20:11:00.514" v="7263" actId="20577"/>
          <ac:spMkLst>
            <pc:docMk/>
            <pc:sldMk cId="3612445865" sldId="298"/>
            <ac:spMk id="6" creationId="{257453B0-3C49-394F-A913-592B1A85B063}"/>
          </ac:spMkLst>
        </pc:spChg>
        <pc:spChg chg="add mod">
          <ac:chgData name="Grace Lam" userId="ad6db538c064a847" providerId="LiveId" clId="{5FBC78FF-5885-B240-9525-B7EBC0D42FFA}" dt="2021-10-08T20:16:14.549" v="7383" actId="20577"/>
          <ac:spMkLst>
            <pc:docMk/>
            <pc:sldMk cId="3612445865" sldId="298"/>
            <ac:spMk id="8" creationId="{B0687242-FE6E-CC41-BCE4-F6EBAAC7E459}"/>
          </ac:spMkLst>
        </pc:spChg>
        <pc:spChg chg="add del mod">
          <ac:chgData name="Grace Lam" userId="ad6db538c064a847" providerId="LiveId" clId="{5FBC78FF-5885-B240-9525-B7EBC0D42FFA}" dt="2021-10-08T20:13:06.326" v="7284" actId="478"/>
          <ac:spMkLst>
            <pc:docMk/>
            <pc:sldMk cId="3612445865" sldId="298"/>
            <ac:spMk id="9" creationId="{5C111495-CB2C-D74A-997D-49F80EFEFE4B}"/>
          </ac:spMkLst>
        </pc:spChg>
        <pc:spChg chg="add mod">
          <ac:chgData name="Grace Lam" userId="ad6db538c064a847" providerId="LiveId" clId="{5FBC78FF-5885-B240-9525-B7EBC0D42FFA}" dt="2021-10-08T20:12:29.792" v="7270" actId="1076"/>
          <ac:spMkLst>
            <pc:docMk/>
            <pc:sldMk cId="3612445865" sldId="298"/>
            <ac:spMk id="11" creationId="{1129529D-699F-FF41-9FDB-96360222D149}"/>
          </ac:spMkLst>
        </pc:spChg>
        <pc:spChg chg="add mod">
          <ac:chgData name="Grace Lam" userId="ad6db538c064a847" providerId="LiveId" clId="{5FBC78FF-5885-B240-9525-B7EBC0D42FFA}" dt="2021-10-08T20:12:44.505" v="7277" actId="1076"/>
          <ac:spMkLst>
            <pc:docMk/>
            <pc:sldMk cId="3612445865" sldId="298"/>
            <ac:spMk id="13" creationId="{4A5BC1FF-8DB3-A944-94D8-46D726A94F20}"/>
          </ac:spMkLst>
        </pc:spChg>
        <pc:spChg chg="add mod">
          <ac:chgData name="Grace Lam" userId="ad6db538c064a847" providerId="LiveId" clId="{5FBC78FF-5885-B240-9525-B7EBC0D42FFA}" dt="2021-10-08T20:13:00.290" v="7282" actId="1076"/>
          <ac:spMkLst>
            <pc:docMk/>
            <pc:sldMk cId="3612445865" sldId="298"/>
            <ac:spMk id="15" creationId="{5DCE9576-3C91-1C4C-B589-C5F1186F92CD}"/>
          </ac:spMkLst>
        </pc:spChg>
        <pc:spChg chg="add mod">
          <ac:chgData name="Grace Lam" userId="ad6db538c064a847" providerId="LiveId" clId="{5FBC78FF-5885-B240-9525-B7EBC0D42FFA}" dt="2021-10-08T20:12:39.239" v="7274" actId="1076"/>
          <ac:spMkLst>
            <pc:docMk/>
            <pc:sldMk cId="3612445865" sldId="298"/>
            <ac:spMk id="17" creationId="{EF2F3CB9-6706-8D4A-BB1E-EBF79D390D6C}"/>
          </ac:spMkLst>
        </pc:spChg>
        <pc:spChg chg="add mod">
          <ac:chgData name="Grace Lam" userId="ad6db538c064a847" providerId="LiveId" clId="{5FBC78FF-5885-B240-9525-B7EBC0D42FFA}" dt="2021-10-08T20:12:35.021" v="7272" actId="1076"/>
          <ac:spMkLst>
            <pc:docMk/>
            <pc:sldMk cId="3612445865" sldId="298"/>
            <ac:spMk id="19" creationId="{8AC2FB09-ABC4-BB42-A9F8-4166DA2534EE}"/>
          </ac:spMkLst>
        </pc:spChg>
        <pc:picChg chg="add mod">
          <ac:chgData name="Grace Lam" userId="ad6db538c064a847" providerId="LiveId" clId="{5FBC78FF-5885-B240-9525-B7EBC0D42FFA}" dt="2021-10-08T20:12:09.327" v="7266" actId="1076"/>
          <ac:picMkLst>
            <pc:docMk/>
            <pc:sldMk cId="3612445865" sldId="298"/>
            <ac:picMk id="10" creationId="{06470653-CB25-254D-9A14-CD5FF42428C2}"/>
          </ac:picMkLst>
        </pc:picChg>
        <pc:picChg chg="add mod">
          <ac:chgData name="Grace Lam" userId="ad6db538c064a847" providerId="LiveId" clId="{5FBC78FF-5885-B240-9525-B7EBC0D42FFA}" dt="2021-10-08T20:16:49.022" v="7387" actId="14100"/>
          <ac:picMkLst>
            <pc:docMk/>
            <pc:sldMk cId="3612445865" sldId="298"/>
            <ac:picMk id="12" creationId="{C6638F3E-8883-B648-961E-3CDB2C3A79CF}"/>
          </ac:picMkLst>
        </pc:picChg>
        <pc:picChg chg="add mod">
          <ac:chgData name="Grace Lam" userId="ad6db538c064a847" providerId="LiveId" clId="{5FBC78FF-5885-B240-9525-B7EBC0D42FFA}" dt="2021-10-08T20:16:42.395" v="7386" actId="14100"/>
          <ac:picMkLst>
            <pc:docMk/>
            <pc:sldMk cId="3612445865" sldId="298"/>
            <ac:picMk id="14" creationId="{242E23D2-2FF0-764D-AF0E-C77D3223A3AE}"/>
          </ac:picMkLst>
        </pc:picChg>
        <pc:picChg chg="add mod">
          <ac:chgData name="Grace Lam" userId="ad6db538c064a847" providerId="LiveId" clId="{5FBC78FF-5885-B240-9525-B7EBC0D42FFA}" dt="2021-10-08T20:16:39.381" v="7385" actId="14100"/>
          <ac:picMkLst>
            <pc:docMk/>
            <pc:sldMk cId="3612445865" sldId="298"/>
            <ac:picMk id="16" creationId="{BFB38A3C-EF4C-5A40-B35C-85CACFE8205F}"/>
          </ac:picMkLst>
        </pc:picChg>
        <pc:picChg chg="add mod">
          <ac:chgData name="Grace Lam" userId="ad6db538c064a847" providerId="LiveId" clId="{5FBC78FF-5885-B240-9525-B7EBC0D42FFA}" dt="2021-10-08T20:16:36.973" v="7384" actId="14100"/>
          <ac:picMkLst>
            <pc:docMk/>
            <pc:sldMk cId="3612445865" sldId="298"/>
            <ac:picMk id="18" creationId="{3EF73D73-4E7C-9147-B860-CA3B83DE8A09}"/>
          </ac:picMkLst>
        </pc:picChg>
      </pc:sldChg>
      <pc:sldChg chg="addSp delSp modSp new mod">
        <pc:chgData name="Grace Lam" userId="ad6db538c064a847" providerId="LiveId" clId="{5FBC78FF-5885-B240-9525-B7EBC0D42FFA}" dt="2021-10-09T01:16:28.272" v="7877"/>
        <pc:sldMkLst>
          <pc:docMk/>
          <pc:sldMk cId="3786641398" sldId="299"/>
        </pc:sldMkLst>
        <pc:spChg chg="mod">
          <ac:chgData name="Grace Lam" userId="ad6db538c064a847" providerId="LiveId" clId="{5FBC78FF-5885-B240-9525-B7EBC0D42FFA}" dt="2021-10-09T01:12:45.763" v="7733" actId="20577"/>
          <ac:spMkLst>
            <pc:docMk/>
            <pc:sldMk cId="3786641398" sldId="299"/>
            <ac:spMk id="2" creationId="{21170144-B0A6-5D44-A484-24128148D94F}"/>
          </ac:spMkLst>
        </pc:spChg>
        <pc:spChg chg="add del mod">
          <ac:chgData name="Grace Lam" userId="ad6db538c064a847" providerId="LiveId" clId="{5FBC78FF-5885-B240-9525-B7EBC0D42FFA}" dt="2021-10-09T01:16:28.272" v="7877"/>
          <ac:spMkLst>
            <pc:docMk/>
            <pc:sldMk cId="3786641398" sldId="299"/>
            <ac:spMk id="5" creationId="{8B10BD5F-7C74-8441-8154-55DEB15CA666}"/>
          </ac:spMkLst>
        </pc:spChg>
        <pc:spChg chg="del mod topLvl">
          <ac:chgData name="Grace Lam" userId="ad6db538c064a847" providerId="LiveId" clId="{5FBC78FF-5885-B240-9525-B7EBC0D42FFA}" dt="2021-10-09T01:15:16.603" v="7747" actId="478"/>
          <ac:spMkLst>
            <pc:docMk/>
            <pc:sldMk cId="3786641398" sldId="299"/>
            <ac:spMk id="8" creationId="{A655DEDC-42DF-5F40-B4B0-640576DA5ACE}"/>
          </ac:spMkLst>
        </pc:spChg>
        <pc:spChg chg="mod">
          <ac:chgData name="Grace Lam" userId="ad6db538c064a847" providerId="LiveId" clId="{5FBC78FF-5885-B240-9525-B7EBC0D42FFA}" dt="2021-10-09T01:15:38.250" v="7774" actId="20577"/>
          <ac:spMkLst>
            <pc:docMk/>
            <pc:sldMk cId="3786641398" sldId="299"/>
            <ac:spMk id="9" creationId="{74BDABC5-C0A6-ED47-8919-0D51C49AEF33}"/>
          </ac:spMkLst>
        </pc:spChg>
        <pc:spChg chg="mod">
          <ac:chgData name="Grace Lam" userId="ad6db538c064a847" providerId="LiveId" clId="{5FBC78FF-5885-B240-9525-B7EBC0D42FFA}" dt="2021-10-09T01:16:23.369" v="7874" actId="20577"/>
          <ac:spMkLst>
            <pc:docMk/>
            <pc:sldMk cId="3786641398" sldId="299"/>
            <ac:spMk id="10" creationId="{01AFD739-0575-1B46-A4B0-7997AD844C46}"/>
          </ac:spMkLst>
        </pc:spChg>
        <pc:grpChg chg="add del mod">
          <ac:chgData name="Grace Lam" userId="ad6db538c064a847" providerId="LiveId" clId="{5FBC78FF-5885-B240-9525-B7EBC0D42FFA}" dt="2021-10-09T01:15:16.603" v="7747" actId="478"/>
          <ac:grpSpMkLst>
            <pc:docMk/>
            <pc:sldMk cId="3786641398" sldId="299"/>
            <ac:grpSpMk id="6" creationId="{6324C044-D38A-C143-A5F4-63783E20D7DA}"/>
          </ac:grpSpMkLst>
        </pc:grpChg>
        <pc:grpChg chg="mod topLvl">
          <ac:chgData name="Grace Lam" userId="ad6db538c064a847" providerId="LiveId" clId="{5FBC78FF-5885-B240-9525-B7EBC0D42FFA}" dt="2021-10-09T01:15:43.653" v="7775" actId="14100"/>
          <ac:grpSpMkLst>
            <pc:docMk/>
            <pc:sldMk cId="3786641398" sldId="299"/>
            <ac:grpSpMk id="7" creationId="{A9E5F7C0-5B95-7244-B626-F2E89D2449EE}"/>
          </ac:grpSpMkLst>
        </pc:grpChg>
        <pc:picChg chg="add mod">
          <ac:chgData name="Grace Lam" userId="ad6db538c064a847" providerId="LiveId" clId="{5FBC78FF-5885-B240-9525-B7EBC0D42FFA}" dt="2021-10-09T01:14:53.917" v="7743" actId="1076"/>
          <ac:picMkLst>
            <pc:docMk/>
            <pc:sldMk cId="3786641398" sldId="299"/>
            <ac:picMk id="4" creationId="{ED09C5D1-97AF-D941-9FDC-CC00594173BA}"/>
          </ac:picMkLst>
        </pc:picChg>
        <pc:picChg chg="add mod">
          <ac:chgData name="Grace Lam" userId="ad6db538c064a847" providerId="LiveId" clId="{5FBC78FF-5885-B240-9525-B7EBC0D42FFA}" dt="2021-10-09T01:14:55.828" v="7744" actId="1076"/>
          <ac:picMkLst>
            <pc:docMk/>
            <pc:sldMk cId="3786641398" sldId="299"/>
            <ac:picMk id="8194" creationId="{A3B56E39-9B19-574B-AC34-F89B05517812}"/>
          </ac:picMkLst>
        </pc:picChg>
      </pc:sldChg>
      <pc:sldChg chg="modSp new del mod">
        <pc:chgData name="Grace Lam" userId="ad6db538c064a847" providerId="LiveId" clId="{5FBC78FF-5885-B240-9525-B7EBC0D42FFA}" dt="2021-10-09T01:12:18.181" v="7716" actId="2696"/>
        <pc:sldMkLst>
          <pc:docMk/>
          <pc:sldMk cId="4143404954" sldId="299"/>
        </pc:sldMkLst>
        <pc:spChg chg="mod">
          <ac:chgData name="Grace Lam" userId="ad6db538c064a847" providerId="LiveId" clId="{5FBC78FF-5885-B240-9525-B7EBC0D42FFA}" dt="2021-10-09T01:12:06.186" v="7715" actId="20577"/>
          <ac:spMkLst>
            <pc:docMk/>
            <pc:sldMk cId="4143404954" sldId="299"/>
            <ac:spMk id="2" creationId="{0A2EEEB1-A7BD-384C-9435-813FADEE3A39}"/>
          </ac:spMkLst>
        </pc:spChg>
      </pc:sldChg>
      <pc:sldChg chg="addSp delSp modSp new mod modClrScheme chgLayout">
        <pc:chgData name="Grace Lam" userId="ad6db538c064a847" providerId="LiveId" clId="{5FBC78FF-5885-B240-9525-B7EBC0D42FFA}" dt="2021-10-09T02:27:15.935" v="9242" actId="404"/>
        <pc:sldMkLst>
          <pc:docMk/>
          <pc:sldMk cId="2647431881" sldId="300"/>
        </pc:sldMkLst>
        <pc:spChg chg="del">
          <ac:chgData name="Grace Lam" userId="ad6db538c064a847" providerId="LiveId" clId="{5FBC78FF-5885-B240-9525-B7EBC0D42FFA}" dt="2021-10-09T02:17:43.185" v="8098" actId="26606"/>
          <ac:spMkLst>
            <pc:docMk/>
            <pc:sldMk cId="2647431881" sldId="300"/>
            <ac:spMk id="2" creationId="{4CC40895-6440-9F41-BA83-FABCB34247F1}"/>
          </ac:spMkLst>
        </pc:spChg>
        <pc:spChg chg="add del mod">
          <ac:chgData name="Grace Lam" userId="ad6db538c064a847" providerId="LiveId" clId="{5FBC78FF-5885-B240-9525-B7EBC0D42FFA}" dt="2021-10-09T02:27:08.750" v="9241"/>
          <ac:spMkLst>
            <pc:docMk/>
            <pc:sldMk cId="2647431881" sldId="300"/>
            <ac:spMk id="3" creationId="{D7C3EE9B-0DCB-B648-B7B4-11620067AEA2}"/>
          </ac:spMkLst>
        </pc:spChg>
        <pc:spChg chg="add mod">
          <ac:chgData name="Grace Lam" userId="ad6db538c064a847" providerId="LiveId" clId="{5FBC78FF-5885-B240-9525-B7EBC0D42FFA}" dt="2021-10-09T02:17:51.200" v="8108" actId="20577"/>
          <ac:spMkLst>
            <pc:docMk/>
            <pc:sldMk cId="2647431881" sldId="300"/>
            <ac:spMk id="7" creationId="{2DEDFDAB-F8CA-4E61-8A1F-90391643A39B}"/>
          </ac:spMkLst>
        </pc:spChg>
        <pc:spChg chg="add mod">
          <ac:chgData name="Grace Lam" userId="ad6db538c064a847" providerId="LiveId" clId="{5FBC78FF-5885-B240-9525-B7EBC0D42FFA}" dt="2021-10-09T02:27:03.394" v="9239" actId="120"/>
          <ac:spMkLst>
            <pc:docMk/>
            <pc:sldMk cId="2647431881" sldId="300"/>
            <ac:spMk id="9" creationId="{40D0B6F8-1E7D-44B4-960B-2B58AFD70CB1}"/>
          </ac:spMkLst>
        </pc:spChg>
        <pc:spChg chg="add mod">
          <ac:chgData name="Grace Lam" userId="ad6db538c064a847" providerId="LiveId" clId="{5FBC78FF-5885-B240-9525-B7EBC0D42FFA}" dt="2021-10-09T02:27:15.935" v="9242" actId="404"/>
          <ac:spMkLst>
            <pc:docMk/>
            <pc:sldMk cId="2647431881" sldId="300"/>
            <ac:spMk id="11" creationId="{DEF75F05-5654-4A48-8505-5EF01C99F020}"/>
          </ac:spMkLst>
        </pc:spChg>
      </pc:sldChg>
      <pc:sldChg chg="addSp delSp modSp new mod ord">
        <pc:chgData name="Grace Lam" userId="ad6db538c064a847" providerId="LiveId" clId="{5FBC78FF-5885-B240-9525-B7EBC0D42FFA}" dt="2021-10-09T02:48:37.564" v="9277" actId="20578"/>
        <pc:sldMkLst>
          <pc:docMk/>
          <pc:sldMk cId="1918414756" sldId="301"/>
        </pc:sldMkLst>
        <pc:spChg chg="mod">
          <ac:chgData name="Grace Lam" userId="ad6db538c064a847" providerId="LiveId" clId="{5FBC78FF-5885-B240-9525-B7EBC0D42FFA}" dt="2021-10-09T02:36:16.323" v="9276" actId="20577"/>
          <ac:spMkLst>
            <pc:docMk/>
            <pc:sldMk cId="1918414756" sldId="301"/>
            <ac:spMk id="2" creationId="{980BC499-BD5E-BF4D-BFE7-0D053291D408}"/>
          </ac:spMkLst>
        </pc:spChg>
        <pc:graphicFrameChg chg="add del mod modGraphic">
          <ac:chgData name="Grace Lam" userId="ad6db538c064a847" providerId="LiveId" clId="{5FBC78FF-5885-B240-9525-B7EBC0D42FFA}" dt="2021-10-09T02:35:27.300" v="9254" actId="21"/>
          <ac:graphicFrameMkLst>
            <pc:docMk/>
            <pc:sldMk cId="1918414756" sldId="301"/>
            <ac:graphicFrameMk id="5" creationId="{C82E6EF2-EFBD-DD49-939D-38A3E91E1DDF}"/>
          </ac:graphicFrameMkLst>
        </pc:graphicFrameChg>
        <pc:graphicFrameChg chg="add mod modGraphic">
          <ac:chgData name="Grace Lam" userId="ad6db538c064a847" providerId="LiveId" clId="{5FBC78FF-5885-B240-9525-B7EBC0D42FFA}" dt="2021-10-09T02:36:11.683" v="9258" actId="1076"/>
          <ac:graphicFrameMkLst>
            <pc:docMk/>
            <pc:sldMk cId="1918414756" sldId="301"/>
            <ac:graphicFrameMk id="6" creationId="{93349D57-DBBC-7944-9A3B-2D7E06B626A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112C6-6B06-0041-B42B-471F0FC39E6E}" type="doc">
      <dgm:prSet loTypeId="urn:microsoft.com/office/officeart/2005/8/layout/process1" loCatId="" qsTypeId="urn:microsoft.com/office/officeart/2005/8/quickstyle/simple3" qsCatId="simple" csTypeId="urn:microsoft.com/office/officeart/2005/8/colors/accent1_1" csCatId="accent1" phldr="1"/>
      <dgm:spPr/>
    </dgm:pt>
    <dgm:pt modelId="{D377E259-7A43-F742-A1B2-C2C7D1502814}">
      <dgm:prSet phldrT="[Text]" custT="1"/>
      <dgm:spPr>
        <a:noFill/>
        <a:ln>
          <a:noFill/>
        </a:ln>
      </dgm:spPr>
      <dgm:t>
        <a:bodyPr/>
        <a:lstStyle/>
        <a:p>
          <a:r>
            <a:rPr lang="en-GB" sz="800" dirty="0"/>
            <a:t>10k</a:t>
          </a:r>
        </a:p>
      </dgm:t>
    </dgm:pt>
    <dgm:pt modelId="{CA5B0D2A-4DB4-4545-8CC8-83D8EA00F59C}" type="parTrans" cxnId="{AA5BF0DB-AE36-3946-8225-6C15605D36B2}">
      <dgm:prSet/>
      <dgm:spPr/>
      <dgm:t>
        <a:bodyPr/>
        <a:lstStyle/>
        <a:p>
          <a:endParaRPr lang="en-GB" sz="600"/>
        </a:p>
      </dgm:t>
    </dgm:pt>
    <dgm:pt modelId="{4F103936-322F-F34E-9E53-C3A8A398EFD8}" type="sibTrans" cxnId="{AA5BF0DB-AE36-3946-8225-6C15605D36B2}">
      <dgm:prSet custT="1"/>
      <dgm:spPr/>
      <dgm:t>
        <a:bodyPr/>
        <a:lstStyle/>
        <a:p>
          <a:endParaRPr lang="en-GB" sz="100"/>
        </a:p>
      </dgm:t>
    </dgm:pt>
    <dgm:pt modelId="{BAC1D60B-4DE0-054E-9DFA-A6608FDA0563}">
      <dgm:prSet phldrT="[Text]" custT="1"/>
      <dgm:spPr>
        <a:noFill/>
        <a:ln>
          <a:noFill/>
        </a:ln>
      </dgm:spPr>
      <dgm:t>
        <a:bodyPr/>
        <a:lstStyle/>
        <a:p>
          <a:r>
            <a:rPr lang="en-GB" sz="800" dirty="0"/>
            <a:t>50k</a:t>
          </a:r>
        </a:p>
      </dgm:t>
    </dgm:pt>
    <dgm:pt modelId="{F8524A65-3247-AF4A-91DB-68D2FB37FBF2}" type="parTrans" cxnId="{10EF42BE-4BFA-FF4F-9265-89158D6075F4}">
      <dgm:prSet/>
      <dgm:spPr/>
      <dgm:t>
        <a:bodyPr/>
        <a:lstStyle/>
        <a:p>
          <a:endParaRPr lang="en-GB" sz="600"/>
        </a:p>
      </dgm:t>
    </dgm:pt>
    <dgm:pt modelId="{9279A0F2-889D-734B-BE19-A7E2AD9A1E79}" type="sibTrans" cxnId="{10EF42BE-4BFA-FF4F-9265-89158D6075F4}">
      <dgm:prSet custT="1"/>
      <dgm:spPr/>
      <dgm:t>
        <a:bodyPr/>
        <a:lstStyle/>
        <a:p>
          <a:endParaRPr lang="en-GB" sz="100"/>
        </a:p>
      </dgm:t>
    </dgm:pt>
    <dgm:pt modelId="{127D2502-3DAB-7841-A665-246EB4C7111E}">
      <dgm:prSet custT="1"/>
      <dgm:spPr>
        <a:noFill/>
        <a:ln>
          <a:noFill/>
        </a:ln>
      </dgm:spPr>
      <dgm:t>
        <a:bodyPr/>
        <a:lstStyle/>
        <a:p>
          <a:r>
            <a:rPr lang="en-GB" sz="800" dirty="0"/>
            <a:t>500k</a:t>
          </a:r>
        </a:p>
      </dgm:t>
    </dgm:pt>
    <dgm:pt modelId="{A1557D29-4283-2742-9080-67206E4C6DAF}" type="parTrans" cxnId="{214C659B-2A45-2747-9A7C-2E4C56861520}">
      <dgm:prSet/>
      <dgm:spPr/>
      <dgm:t>
        <a:bodyPr/>
        <a:lstStyle/>
        <a:p>
          <a:endParaRPr lang="en-GB" sz="600"/>
        </a:p>
      </dgm:t>
    </dgm:pt>
    <dgm:pt modelId="{DA1D826A-44C1-B846-98E8-44866D20E46B}" type="sibTrans" cxnId="{214C659B-2A45-2747-9A7C-2E4C56861520}">
      <dgm:prSet custT="1"/>
      <dgm:spPr/>
      <dgm:t>
        <a:bodyPr/>
        <a:lstStyle/>
        <a:p>
          <a:endParaRPr lang="en-GB" sz="100"/>
        </a:p>
      </dgm:t>
    </dgm:pt>
    <dgm:pt modelId="{D2E72F17-6E5F-624D-AE0C-9FC4D24447F2}">
      <dgm:prSet custT="1"/>
      <dgm:spPr>
        <a:noFill/>
        <a:ln>
          <a:noFill/>
        </a:ln>
      </dgm:spPr>
      <dgm:t>
        <a:bodyPr/>
        <a:lstStyle/>
        <a:p>
          <a:r>
            <a:rPr lang="en-GB" sz="800" dirty="0"/>
            <a:t>1M</a:t>
          </a:r>
        </a:p>
      </dgm:t>
    </dgm:pt>
    <dgm:pt modelId="{9AF7BDE5-7030-F643-9322-645E9A735835}" type="parTrans" cxnId="{92A94046-62F7-5E48-A16A-EB24C5ADD995}">
      <dgm:prSet/>
      <dgm:spPr/>
      <dgm:t>
        <a:bodyPr/>
        <a:lstStyle/>
        <a:p>
          <a:endParaRPr lang="en-GB" sz="600"/>
        </a:p>
      </dgm:t>
    </dgm:pt>
    <dgm:pt modelId="{3D048195-3BD7-E74B-8039-5C4CF7230D5C}" type="sibTrans" cxnId="{92A94046-62F7-5E48-A16A-EB24C5ADD995}">
      <dgm:prSet custT="1"/>
      <dgm:spPr/>
      <dgm:t>
        <a:bodyPr/>
        <a:lstStyle/>
        <a:p>
          <a:endParaRPr lang="en-GB" sz="100"/>
        </a:p>
      </dgm:t>
    </dgm:pt>
    <dgm:pt modelId="{49C933DE-C0B5-2C4A-8D8E-8696EC63B93C}">
      <dgm:prSet custT="1"/>
      <dgm:spPr>
        <a:noFill/>
        <a:ln>
          <a:noFill/>
        </a:ln>
      </dgm:spPr>
      <dgm:t>
        <a:bodyPr/>
        <a:lstStyle/>
        <a:p>
          <a:r>
            <a:rPr lang="en-GB" sz="800" dirty="0"/>
            <a:t>…</a:t>
          </a:r>
        </a:p>
      </dgm:t>
    </dgm:pt>
    <dgm:pt modelId="{7D4633D0-1399-A949-9110-E178003287A8}" type="parTrans" cxnId="{A6107DF5-16BF-C645-BEA2-203658DB6CFD}">
      <dgm:prSet/>
      <dgm:spPr/>
      <dgm:t>
        <a:bodyPr/>
        <a:lstStyle/>
        <a:p>
          <a:endParaRPr lang="en-GB" sz="600"/>
        </a:p>
      </dgm:t>
    </dgm:pt>
    <dgm:pt modelId="{DCA0E34D-8EF4-A245-8428-321A433117FF}" type="sibTrans" cxnId="{A6107DF5-16BF-C645-BEA2-203658DB6CFD}">
      <dgm:prSet/>
      <dgm:spPr/>
      <dgm:t>
        <a:bodyPr/>
        <a:lstStyle/>
        <a:p>
          <a:endParaRPr lang="en-GB" sz="600"/>
        </a:p>
      </dgm:t>
    </dgm:pt>
    <dgm:pt modelId="{E464183A-86B9-194C-967A-9459DDC1D98C}">
      <dgm:prSet phldrT="[Text]" custT="1"/>
      <dgm:spPr>
        <a:noFill/>
        <a:ln>
          <a:noFill/>
        </a:ln>
      </dgm:spPr>
      <dgm:t>
        <a:bodyPr/>
        <a:lstStyle/>
        <a:p>
          <a:r>
            <a:rPr lang="en-GB" sz="800" dirty="0"/>
            <a:t>1k</a:t>
          </a:r>
        </a:p>
      </dgm:t>
    </dgm:pt>
    <dgm:pt modelId="{1CA58057-A94D-0440-8850-3664EF13D052}" type="sibTrans" cxnId="{C494D602-24AD-EB4B-9FF4-7EE9108D3A9E}">
      <dgm:prSet custT="1"/>
      <dgm:spPr/>
      <dgm:t>
        <a:bodyPr/>
        <a:lstStyle/>
        <a:p>
          <a:endParaRPr lang="en-GB" sz="100"/>
        </a:p>
      </dgm:t>
    </dgm:pt>
    <dgm:pt modelId="{BF9F5D1C-9695-E847-9890-EE588377F8F6}" type="parTrans" cxnId="{C494D602-24AD-EB4B-9FF4-7EE9108D3A9E}">
      <dgm:prSet/>
      <dgm:spPr/>
      <dgm:t>
        <a:bodyPr/>
        <a:lstStyle/>
        <a:p>
          <a:endParaRPr lang="en-GB" sz="600"/>
        </a:p>
      </dgm:t>
    </dgm:pt>
    <dgm:pt modelId="{1D00ECFA-EB09-9A4E-B422-7AF184BFFDC3}" type="pres">
      <dgm:prSet presAssocID="{762112C6-6B06-0041-B42B-471F0FC39E6E}" presName="Name0" presStyleCnt="0">
        <dgm:presLayoutVars>
          <dgm:dir/>
          <dgm:resizeHandles val="exact"/>
        </dgm:presLayoutVars>
      </dgm:prSet>
      <dgm:spPr/>
    </dgm:pt>
    <dgm:pt modelId="{0595FDEC-CD17-794D-8048-E75141FA6053}" type="pres">
      <dgm:prSet presAssocID="{E464183A-86B9-194C-967A-9459DDC1D98C}" presName="node" presStyleLbl="node1" presStyleIdx="0" presStyleCnt="6" custScaleX="23838" custScaleY="53991">
        <dgm:presLayoutVars>
          <dgm:bulletEnabled val="1"/>
        </dgm:presLayoutVars>
      </dgm:prSet>
      <dgm:spPr/>
    </dgm:pt>
    <dgm:pt modelId="{9E40AFED-6980-1A4B-9369-EACBE6D12EFA}" type="pres">
      <dgm:prSet presAssocID="{1CA58057-A94D-0440-8850-3664EF13D052}" presName="sibTrans" presStyleLbl="sibTrans2D1" presStyleIdx="0" presStyleCnt="5" custScaleY="29370"/>
      <dgm:spPr/>
    </dgm:pt>
    <dgm:pt modelId="{2FC352CD-DC08-2747-BF52-B0495EA0F3D2}" type="pres">
      <dgm:prSet presAssocID="{1CA58057-A94D-0440-8850-3664EF13D052}" presName="connectorText" presStyleLbl="sibTrans2D1" presStyleIdx="0" presStyleCnt="5"/>
      <dgm:spPr/>
    </dgm:pt>
    <dgm:pt modelId="{3797A0F2-44F0-5D45-9926-28B581C64D77}" type="pres">
      <dgm:prSet presAssocID="{D377E259-7A43-F742-A1B2-C2C7D1502814}" presName="node" presStyleLbl="node1" presStyleIdx="1" presStyleCnt="6" custScaleX="23838" custScaleY="17729">
        <dgm:presLayoutVars>
          <dgm:bulletEnabled val="1"/>
        </dgm:presLayoutVars>
      </dgm:prSet>
      <dgm:spPr/>
    </dgm:pt>
    <dgm:pt modelId="{B72B2BA0-40C8-E843-BDEA-2E31E336B720}" type="pres">
      <dgm:prSet presAssocID="{4F103936-322F-F34E-9E53-C3A8A398EFD8}" presName="sibTrans" presStyleLbl="sibTrans2D1" presStyleIdx="1" presStyleCnt="5" custScaleY="29370"/>
      <dgm:spPr/>
    </dgm:pt>
    <dgm:pt modelId="{3C6B8B64-D183-F449-9445-85F923E1E9BC}" type="pres">
      <dgm:prSet presAssocID="{4F103936-322F-F34E-9E53-C3A8A398EFD8}" presName="connectorText" presStyleLbl="sibTrans2D1" presStyleIdx="1" presStyleCnt="5"/>
      <dgm:spPr/>
    </dgm:pt>
    <dgm:pt modelId="{FB9941F4-B18F-F24A-91DD-E858E69815BB}" type="pres">
      <dgm:prSet presAssocID="{BAC1D60B-4DE0-054E-9DFA-A6608FDA0563}" presName="node" presStyleLbl="node1" presStyleIdx="2" presStyleCnt="6" custScaleX="23838" custScaleY="17729">
        <dgm:presLayoutVars>
          <dgm:bulletEnabled val="1"/>
        </dgm:presLayoutVars>
      </dgm:prSet>
      <dgm:spPr/>
    </dgm:pt>
    <dgm:pt modelId="{A4977B78-DF64-4E41-AF41-91D0F25E998D}" type="pres">
      <dgm:prSet presAssocID="{9279A0F2-889D-734B-BE19-A7E2AD9A1E79}" presName="sibTrans" presStyleLbl="sibTrans2D1" presStyleIdx="2" presStyleCnt="5" custScaleY="29370"/>
      <dgm:spPr/>
    </dgm:pt>
    <dgm:pt modelId="{CF85CBCC-6EF7-1A46-9903-4ADA55F7FB92}" type="pres">
      <dgm:prSet presAssocID="{9279A0F2-889D-734B-BE19-A7E2AD9A1E79}" presName="connectorText" presStyleLbl="sibTrans2D1" presStyleIdx="2" presStyleCnt="5"/>
      <dgm:spPr/>
    </dgm:pt>
    <dgm:pt modelId="{82C780AE-4377-824C-A667-831F671B3AA5}" type="pres">
      <dgm:prSet presAssocID="{127D2502-3DAB-7841-A665-246EB4C7111E}" presName="node" presStyleLbl="node1" presStyleIdx="3" presStyleCnt="6" custScaleX="23838" custScaleY="17729">
        <dgm:presLayoutVars>
          <dgm:bulletEnabled val="1"/>
        </dgm:presLayoutVars>
      </dgm:prSet>
      <dgm:spPr/>
    </dgm:pt>
    <dgm:pt modelId="{AEDA3924-F152-F947-8A45-BC39DCAA1B32}" type="pres">
      <dgm:prSet presAssocID="{DA1D826A-44C1-B846-98E8-44866D20E46B}" presName="sibTrans" presStyleLbl="sibTrans2D1" presStyleIdx="3" presStyleCnt="5" custScaleY="29370"/>
      <dgm:spPr/>
    </dgm:pt>
    <dgm:pt modelId="{A142341A-ACE3-494C-8F88-9958EEB25EFE}" type="pres">
      <dgm:prSet presAssocID="{DA1D826A-44C1-B846-98E8-44866D20E46B}" presName="connectorText" presStyleLbl="sibTrans2D1" presStyleIdx="3" presStyleCnt="5"/>
      <dgm:spPr/>
    </dgm:pt>
    <dgm:pt modelId="{8F6D4962-35B6-BD40-BD02-9946DFE7AB33}" type="pres">
      <dgm:prSet presAssocID="{D2E72F17-6E5F-624D-AE0C-9FC4D24447F2}" presName="node" presStyleLbl="node1" presStyleIdx="4" presStyleCnt="6" custScaleX="23838" custScaleY="17729">
        <dgm:presLayoutVars>
          <dgm:bulletEnabled val="1"/>
        </dgm:presLayoutVars>
      </dgm:prSet>
      <dgm:spPr/>
    </dgm:pt>
    <dgm:pt modelId="{40B8C977-5282-7A45-83DF-5755627C8E9C}" type="pres">
      <dgm:prSet presAssocID="{3D048195-3BD7-E74B-8039-5C4CF7230D5C}" presName="sibTrans" presStyleLbl="sibTrans2D1" presStyleIdx="4" presStyleCnt="5" custScaleY="29370"/>
      <dgm:spPr/>
    </dgm:pt>
    <dgm:pt modelId="{351FEEF8-016F-6A48-9D71-15BF91E49DE1}" type="pres">
      <dgm:prSet presAssocID="{3D048195-3BD7-E74B-8039-5C4CF7230D5C}" presName="connectorText" presStyleLbl="sibTrans2D1" presStyleIdx="4" presStyleCnt="5"/>
      <dgm:spPr/>
    </dgm:pt>
    <dgm:pt modelId="{E3E3FE0F-1336-9B47-96D9-48CCC2A5D703}" type="pres">
      <dgm:prSet presAssocID="{49C933DE-C0B5-2C4A-8D8E-8696EC63B93C}" presName="node" presStyleLbl="node1" presStyleIdx="5" presStyleCnt="6" custScaleX="23838" custScaleY="17729">
        <dgm:presLayoutVars>
          <dgm:bulletEnabled val="1"/>
        </dgm:presLayoutVars>
      </dgm:prSet>
      <dgm:spPr/>
    </dgm:pt>
  </dgm:ptLst>
  <dgm:cxnLst>
    <dgm:cxn modelId="{C949CD02-0077-E648-997F-24E193F9375A}" type="presOf" srcId="{762112C6-6B06-0041-B42B-471F0FC39E6E}" destId="{1D00ECFA-EB09-9A4E-B422-7AF184BFFDC3}" srcOrd="0" destOrd="0" presId="urn:microsoft.com/office/officeart/2005/8/layout/process1"/>
    <dgm:cxn modelId="{C494D602-24AD-EB4B-9FF4-7EE9108D3A9E}" srcId="{762112C6-6B06-0041-B42B-471F0FC39E6E}" destId="{E464183A-86B9-194C-967A-9459DDC1D98C}" srcOrd="0" destOrd="0" parTransId="{BF9F5D1C-9695-E847-9890-EE588377F8F6}" sibTransId="{1CA58057-A94D-0440-8850-3664EF13D052}"/>
    <dgm:cxn modelId="{BB6DF208-E5D8-8949-826F-9D613A1C1440}" type="presOf" srcId="{3D048195-3BD7-E74B-8039-5C4CF7230D5C}" destId="{40B8C977-5282-7A45-83DF-5755627C8E9C}" srcOrd="0" destOrd="0" presId="urn:microsoft.com/office/officeart/2005/8/layout/process1"/>
    <dgm:cxn modelId="{DDB3F41B-E8E0-CC41-8D48-4C3F78F57C3A}" type="presOf" srcId="{4F103936-322F-F34E-9E53-C3A8A398EFD8}" destId="{B72B2BA0-40C8-E843-BDEA-2E31E336B720}" srcOrd="0" destOrd="0" presId="urn:microsoft.com/office/officeart/2005/8/layout/process1"/>
    <dgm:cxn modelId="{BDAA2F1F-5174-2B4A-BA08-0896E93AB8A6}" type="presOf" srcId="{9279A0F2-889D-734B-BE19-A7E2AD9A1E79}" destId="{A4977B78-DF64-4E41-AF41-91D0F25E998D}" srcOrd="0" destOrd="0" presId="urn:microsoft.com/office/officeart/2005/8/layout/process1"/>
    <dgm:cxn modelId="{2643561F-98E9-BE4D-8F81-FB1C09A77E60}" type="presOf" srcId="{1CA58057-A94D-0440-8850-3664EF13D052}" destId="{9E40AFED-6980-1A4B-9369-EACBE6D12EFA}" srcOrd="0" destOrd="0" presId="urn:microsoft.com/office/officeart/2005/8/layout/process1"/>
    <dgm:cxn modelId="{71387923-945E-4F4F-BCCF-530537F411CA}" type="presOf" srcId="{DA1D826A-44C1-B846-98E8-44866D20E46B}" destId="{AEDA3924-F152-F947-8A45-BC39DCAA1B32}" srcOrd="0" destOrd="0" presId="urn:microsoft.com/office/officeart/2005/8/layout/process1"/>
    <dgm:cxn modelId="{E782AE30-786C-0E4C-9624-5B5C7DE059AC}" type="presOf" srcId="{BAC1D60B-4DE0-054E-9DFA-A6608FDA0563}" destId="{FB9941F4-B18F-F24A-91DD-E858E69815BB}" srcOrd="0" destOrd="0" presId="urn:microsoft.com/office/officeart/2005/8/layout/process1"/>
    <dgm:cxn modelId="{92A94046-62F7-5E48-A16A-EB24C5ADD995}" srcId="{762112C6-6B06-0041-B42B-471F0FC39E6E}" destId="{D2E72F17-6E5F-624D-AE0C-9FC4D24447F2}" srcOrd="4" destOrd="0" parTransId="{9AF7BDE5-7030-F643-9322-645E9A735835}" sibTransId="{3D048195-3BD7-E74B-8039-5C4CF7230D5C}"/>
    <dgm:cxn modelId="{F69A5646-9A6D-A14B-9D70-2A1103455080}" type="presOf" srcId="{4F103936-322F-F34E-9E53-C3A8A398EFD8}" destId="{3C6B8B64-D183-F449-9445-85F923E1E9BC}" srcOrd="1" destOrd="0" presId="urn:microsoft.com/office/officeart/2005/8/layout/process1"/>
    <dgm:cxn modelId="{93097F69-2837-674C-95DA-FB72562BA9A9}" type="presOf" srcId="{9279A0F2-889D-734B-BE19-A7E2AD9A1E79}" destId="{CF85CBCC-6EF7-1A46-9903-4ADA55F7FB92}" srcOrd="1" destOrd="0" presId="urn:microsoft.com/office/officeart/2005/8/layout/process1"/>
    <dgm:cxn modelId="{6404088D-9180-A547-8542-BC00CA5C0916}" type="presOf" srcId="{49C933DE-C0B5-2C4A-8D8E-8696EC63B93C}" destId="{E3E3FE0F-1336-9B47-96D9-48CCC2A5D703}" srcOrd="0" destOrd="0" presId="urn:microsoft.com/office/officeart/2005/8/layout/process1"/>
    <dgm:cxn modelId="{214C659B-2A45-2747-9A7C-2E4C56861520}" srcId="{762112C6-6B06-0041-B42B-471F0FC39E6E}" destId="{127D2502-3DAB-7841-A665-246EB4C7111E}" srcOrd="3" destOrd="0" parTransId="{A1557D29-4283-2742-9080-67206E4C6DAF}" sibTransId="{DA1D826A-44C1-B846-98E8-44866D20E46B}"/>
    <dgm:cxn modelId="{DA4F2CB3-71F5-DD4F-A314-83F0C8C72997}" type="presOf" srcId="{127D2502-3DAB-7841-A665-246EB4C7111E}" destId="{82C780AE-4377-824C-A667-831F671B3AA5}" srcOrd="0" destOrd="0" presId="urn:microsoft.com/office/officeart/2005/8/layout/process1"/>
    <dgm:cxn modelId="{9E648AB9-760F-3544-A6EE-D7E67BDACC1A}" type="presOf" srcId="{1CA58057-A94D-0440-8850-3664EF13D052}" destId="{2FC352CD-DC08-2747-BF52-B0495EA0F3D2}" srcOrd="1" destOrd="0" presId="urn:microsoft.com/office/officeart/2005/8/layout/process1"/>
    <dgm:cxn modelId="{874488BD-5067-234B-8407-86076B3EA1C0}" type="presOf" srcId="{E464183A-86B9-194C-967A-9459DDC1D98C}" destId="{0595FDEC-CD17-794D-8048-E75141FA6053}" srcOrd="0" destOrd="0" presId="urn:microsoft.com/office/officeart/2005/8/layout/process1"/>
    <dgm:cxn modelId="{10EF42BE-4BFA-FF4F-9265-89158D6075F4}" srcId="{762112C6-6B06-0041-B42B-471F0FC39E6E}" destId="{BAC1D60B-4DE0-054E-9DFA-A6608FDA0563}" srcOrd="2" destOrd="0" parTransId="{F8524A65-3247-AF4A-91DB-68D2FB37FBF2}" sibTransId="{9279A0F2-889D-734B-BE19-A7E2AD9A1E79}"/>
    <dgm:cxn modelId="{B1A933C2-0332-F24B-BB95-1B92DDEDB8A0}" type="presOf" srcId="{DA1D826A-44C1-B846-98E8-44866D20E46B}" destId="{A142341A-ACE3-494C-8F88-9958EEB25EFE}" srcOrd="1" destOrd="0" presId="urn:microsoft.com/office/officeart/2005/8/layout/process1"/>
    <dgm:cxn modelId="{2BD26ACF-4A10-6E49-AD3B-7AD9B6B48A94}" type="presOf" srcId="{3D048195-3BD7-E74B-8039-5C4CF7230D5C}" destId="{351FEEF8-016F-6A48-9D71-15BF91E49DE1}" srcOrd="1" destOrd="0" presId="urn:microsoft.com/office/officeart/2005/8/layout/process1"/>
    <dgm:cxn modelId="{2BCDB2D0-3809-BD49-9C86-0CE47E45E884}" type="presOf" srcId="{D377E259-7A43-F742-A1B2-C2C7D1502814}" destId="{3797A0F2-44F0-5D45-9926-28B581C64D77}" srcOrd="0" destOrd="0" presId="urn:microsoft.com/office/officeart/2005/8/layout/process1"/>
    <dgm:cxn modelId="{BA50D3D1-21E9-4841-BDEA-516C793FD0C3}" type="presOf" srcId="{D2E72F17-6E5F-624D-AE0C-9FC4D24447F2}" destId="{8F6D4962-35B6-BD40-BD02-9946DFE7AB33}" srcOrd="0" destOrd="0" presId="urn:microsoft.com/office/officeart/2005/8/layout/process1"/>
    <dgm:cxn modelId="{AA5BF0DB-AE36-3946-8225-6C15605D36B2}" srcId="{762112C6-6B06-0041-B42B-471F0FC39E6E}" destId="{D377E259-7A43-F742-A1B2-C2C7D1502814}" srcOrd="1" destOrd="0" parTransId="{CA5B0D2A-4DB4-4545-8CC8-83D8EA00F59C}" sibTransId="{4F103936-322F-F34E-9E53-C3A8A398EFD8}"/>
    <dgm:cxn modelId="{A6107DF5-16BF-C645-BEA2-203658DB6CFD}" srcId="{762112C6-6B06-0041-B42B-471F0FC39E6E}" destId="{49C933DE-C0B5-2C4A-8D8E-8696EC63B93C}" srcOrd="5" destOrd="0" parTransId="{7D4633D0-1399-A949-9110-E178003287A8}" sibTransId="{DCA0E34D-8EF4-A245-8428-321A433117FF}"/>
    <dgm:cxn modelId="{1F6E268D-B90C-E244-B672-E1283731497B}" type="presParOf" srcId="{1D00ECFA-EB09-9A4E-B422-7AF184BFFDC3}" destId="{0595FDEC-CD17-794D-8048-E75141FA6053}" srcOrd="0" destOrd="0" presId="urn:microsoft.com/office/officeart/2005/8/layout/process1"/>
    <dgm:cxn modelId="{B57D2B36-D406-FB44-A395-964B84511D2D}" type="presParOf" srcId="{1D00ECFA-EB09-9A4E-B422-7AF184BFFDC3}" destId="{9E40AFED-6980-1A4B-9369-EACBE6D12EFA}" srcOrd="1" destOrd="0" presId="urn:microsoft.com/office/officeart/2005/8/layout/process1"/>
    <dgm:cxn modelId="{2249CEBC-8584-A34F-997D-C982C45AF0CB}" type="presParOf" srcId="{9E40AFED-6980-1A4B-9369-EACBE6D12EFA}" destId="{2FC352CD-DC08-2747-BF52-B0495EA0F3D2}" srcOrd="0" destOrd="0" presId="urn:microsoft.com/office/officeart/2005/8/layout/process1"/>
    <dgm:cxn modelId="{73686568-79B5-1943-9286-6EEB191F455C}" type="presParOf" srcId="{1D00ECFA-EB09-9A4E-B422-7AF184BFFDC3}" destId="{3797A0F2-44F0-5D45-9926-28B581C64D77}" srcOrd="2" destOrd="0" presId="urn:microsoft.com/office/officeart/2005/8/layout/process1"/>
    <dgm:cxn modelId="{013BB7C0-22D0-D84C-A509-F758DAD1B4AB}" type="presParOf" srcId="{1D00ECFA-EB09-9A4E-B422-7AF184BFFDC3}" destId="{B72B2BA0-40C8-E843-BDEA-2E31E336B720}" srcOrd="3" destOrd="0" presId="urn:microsoft.com/office/officeart/2005/8/layout/process1"/>
    <dgm:cxn modelId="{58281483-0661-C24A-B7A9-B3EF7C604CE4}" type="presParOf" srcId="{B72B2BA0-40C8-E843-BDEA-2E31E336B720}" destId="{3C6B8B64-D183-F449-9445-85F923E1E9BC}" srcOrd="0" destOrd="0" presId="urn:microsoft.com/office/officeart/2005/8/layout/process1"/>
    <dgm:cxn modelId="{FF7D57D0-98B5-6740-92DF-B355D15AF914}" type="presParOf" srcId="{1D00ECFA-EB09-9A4E-B422-7AF184BFFDC3}" destId="{FB9941F4-B18F-F24A-91DD-E858E69815BB}" srcOrd="4" destOrd="0" presId="urn:microsoft.com/office/officeart/2005/8/layout/process1"/>
    <dgm:cxn modelId="{41BFCF57-9011-B44C-8B9C-A96A97CE78EA}" type="presParOf" srcId="{1D00ECFA-EB09-9A4E-B422-7AF184BFFDC3}" destId="{A4977B78-DF64-4E41-AF41-91D0F25E998D}" srcOrd="5" destOrd="0" presId="urn:microsoft.com/office/officeart/2005/8/layout/process1"/>
    <dgm:cxn modelId="{1521ADEA-B536-124F-B380-6382F08CD923}" type="presParOf" srcId="{A4977B78-DF64-4E41-AF41-91D0F25E998D}" destId="{CF85CBCC-6EF7-1A46-9903-4ADA55F7FB92}" srcOrd="0" destOrd="0" presId="urn:microsoft.com/office/officeart/2005/8/layout/process1"/>
    <dgm:cxn modelId="{3C1E828D-7330-1D40-AADB-63B05ED6061A}" type="presParOf" srcId="{1D00ECFA-EB09-9A4E-B422-7AF184BFFDC3}" destId="{82C780AE-4377-824C-A667-831F671B3AA5}" srcOrd="6" destOrd="0" presId="urn:microsoft.com/office/officeart/2005/8/layout/process1"/>
    <dgm:cxn modelId="{8EED23C1-8B17-014E-9AFD-75245A25DB3C}" type="presParOf" srcId="{1D00ECFA-EB09-9A4E-B422-7AF184BFFDC3}" destId="{AEDA3924-F152-F947-8A45-BC39DCAA1B32}" srcOrd="7" destOrd="0" presId="urn:microsoft.com/office/officeart/2005/8/layout/process1"/>
    <dgm:cxn modelId="{2A2E8E92-9737-9545-BF51-46F2E0444909}" type="presParOf" srcId="{AEDA3924-F152-F947-8A45-BC39DCAA1B32}" destId="{A142341A-ACE3-494C-8F88-9958EEB25EFE}" srcOrd="0" destOrd="0" presId="urn:microsoft.com/office/officeart/2005/8/layout/process1"/>
    <dgm:cxn modelId="{9E62EE64-21C7-CF4F-8BEB-E426F85A68C9}" type="presParOf" srcId="{1D00ECFA-EB09-9A4E-B422-7AF184BFFDC3}" destId="{8F6D4962-35B6-BD40-BD02-9946DFE7AB33}" srcOrd="8" destOrd="0" presId="urn:microsoft.com/office/officeart/2005/8/layout/process1"/>
    <dgm:cxn modelId="{D43FB554-08AB-684F-ACAF-4418C662FE61}" type="presParOf" srcId="{1D00ECFA-EB09-9A4E-B422-7AF184BFFDC3}" destId="{40B8C977-5282-7A45-83DF-5755627C8E9C}" srcOrd="9" destOrd="0" presId="urn:microsoft.com/office/officeart/2005/8/layout/process1"/>
    <dgm:cxn modelId="{7B10B372-075F-9E4D-863A-E16561E2283C}" type="presParOf" srcId="{40B8C977-5282-7A45-83DF-5755627C8E9C}" destId="{351FEEF8-016F-6A48-9D71-15BF91E49DE1}" srcOrd="0" destOrd="0" presId="urn:microsoft.com/office/officeart/2005/8/layout/process1"/>
    <dgm:cxn modelId="{635F2F95-C757-2B44-A804-118570877E80}" type="presParOf" srcId="{1D00ECFA-EB09-9A4E-B422-7AF184BFFDC3}" destId="{E3E3FE0F-1336-9B47-96D9-48CCC2A5D70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5FDEC-CD17-794D-8048-E75141FA6053}">
      <dsp:nvSpPr>
        <dsp:cNvPr id="0" name=""/>
        <dsp:cNvSpPr/>
      </dsp:nvSpPr>
      <dsp:spPr>
        <a:xfrm>
          <a:off x="2421" y="135083"/>
          <a:ext cx="324403" cy="16700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1k</a:t>
          </a:r>
        </a:p>
      </dsp:txBody>
      <dsp:txXfrm>
        <a:off x="2910" y="135572"/>
        <a:ext cx="323425" cy="15722"/>
      </dsp:txXfrm>
    </dsp:sp>
    <dsp:sp modelId="{9E40AFED-6980-1A4B-9369-EACBE6D12EFA}">
      <dsp:nvSpPr>
        <dsp:cNvPr id="0" name=""/>
        <dsp:cNvSpPr/>
      </dsp:nvSpPr>
      <dsp:spPr>
        <a:xfrm>
          <a:off x="462911" y="101307"/>
          <a:ext cx="288503" cy="842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" kern="1200"/>
        </a:p>
      </dsp:txBody>
      <dsp:txXfrm>
        <a:off x="462911" y="118158"/>
        <a:ext cx="263227" cy="50551"/>
      </dsp:txXfrm>
    </dsp:sp>
    <dsp:sp modelId="{3797A0F2-44F0-5D45-9926-28B581C64D77}">
      <dsp:nvSpPr>
        <dsp:cNvPr id="0" name=""/>
        <dsp:cNvSpPr/>
      </dsp:nvSpPr>
      <dsp:spPr>
        <a:xfrm>
          <a:off x="871171" y="140692"/>
          <a:ext cx="324403" cy="548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10k</a:t>
          </a:r>
        </a:p>
      </dsp:txBody>
      <dsp:txXfrm>
        <a:off x="871332" y="140853"/>
        <a:ext cx="324081" cy="5161"/>
      </dsp:txXfrm>
    </dsp:sp>
    <dsp:sp modelId="{B72B2BA0-40C8-E843-BDEA-2E31E336B720}">
      <dsp:nvSpPr>
        <dsp:cNvPr id="0" name=""/>
        <dsp:cNvSpPr/>
      </dsp:nvSpPr>
      <dsp:spPr>
        <a:xfrm>
          <a:off x="1331661" y="101307"/>
          <a:ext cx="288503" cy="842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" kern="1200"/>
        </a:p>
      </dsp:txBody>
      <dsp:txXfrm>
        <a:off x="1331661" y="118158"/>
        <a:ext cx="263227" cy="50551"/>
      </dsp:txXfrm>
    </dsp:sp>
    <dsp:sp modelId="{FB9941F4-B18F-F24A-91DD-E858E69815BB}">
      <dsp:nvSpPr>
        <dsp:cNvPr id="0" name=""/>
        <dsp:cNvSpPr/>
      </dsp:nvSpPr>
      <dsp:spPr>
        <a:xfrm>
          <a:off x="1739921" y="140692"/>
          <a:ext cx="324403" cy="548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50k</a:t>
          </a:r>
        </a:p>
      </dsp:txBody>
      <dsp:txXfrm>
        <a:off x="1740082" y="140853"/>
        <a:ext cx="324081" cy="5161"/>
      </dsp:txXfrm>
    </dsp:sp>
    <dsp:sp modelId="{A4977B78-DF64-4E41-AF41-91D0F25E998D}">
      <dsp:nvSpPr>
        <dsp:cNvPr id="0" name=""/>
        <dsp:cNvSpPr/>
      </dsp:nvSpPr>
      <dsp:spPr>
        <a:xfrm>
          <a:off x="2200411" y="101307"/>
          <a:ext cx="288503" cy="842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" kern="1200"/>
        </a:p>
      </dsp:txBody>
      <dsp:txXfrm>
        <a:off x="2200411" y="118158"/>
        <a:ext cx="263227" cy="50551"/>
      </dsp:txXfrm>
    </dsp:sp>
    <dsp:sp modelId="{82C780AE-4377-824C-A667-831F671B3AA5}">
      <dsp:nvSpPr>
        <dsp:cNvPr id="0" name=""/>
        <dsp:cNvSpPr/>
      </dsp:nvSpPr>
      <dsp:spPr>
        <a:xfrm>
          <a:off x="2608671" y="140692"/>
          <a:ext cx="324403" cy="548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500k</a:t>
          </a:r>
        </a:p>
      </dsp:txBody>
      <dsp:txXfrm>
        <a:off x="2608832" y="140853"/>
        <a:ext cx="324081" cy="5161"/>
      </dsp:txXfrm>
    </dsp:sp>
    <dsp:sp modelId="{AEDA3924-F152-F947-8A45-BC39DCAA1B32}">
      <dsp:nvSpPr>
        <dsp:cNvPr id="0" name=""/>
        <dsp:cNvSpPr/>
      </dsp:nvSpPr>
      <dsp:spPr>
        <a:xfrm>
          <a:off x="3069161" y="101307"/>
          <a:ext cx="288503" cy="842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" kern="1200"/>
        </a:p>
      </dsp:txBody>
      <dsp:txXfrm>
        <a:off x="3069161" y="118158"/>
        <a:ext cx="263227" cy="50551"/>
      </dsp:txXfrm>
    </dsp:sp>
    <dsp:sp modelId="{8F6D4962-35B6-BD40-BD02-9946DFE7AB33}">
      <dsp:nvSpPr>
        <dsp:cNvPr id="0" name=""/>
        <dsp:cNvSpPr/>
      </dsp:nvSpPr>
      <dsp:spPr>
        <a:xfrm>
          <a:off x="3477421" y="140692"/>
          <a:ext cx="324403" cy="548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1M</a:t>
          </a:r>
        </a:p>
      </dsp:txBody>
      <dsp:txXfrm>
        <a:off x="3477582" y="140853"/>
        <a:ext cx="324081" cy="5161"/>
      </dsp:txXfrm>
    </dsp:sp>
    <dsp:sp modelId="{40B8C977-5282-7A45-83DF-5755627C8E9C}">
      <dsp:nvSpPr>
        <dsp:cNvPr id="0" name=""/>
        <dsp:cNvSpPr/>
      </dsp:nvSpPr>
      <dsp:spPr>
        <a:xfrm>
          <a:off x="3937911" y="101307"/>
          <a:ext cx="288503" cy="842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" kern="1200"/>
        </a:p>
      </dsp:txBody>
      <dsp:txXfrm>
        <a:off x="3937911" y="118158"/>
        <a:ext cx="263227" cy="50551"/>
      </dsp:txXfrm>
    </dsp:sp>
    <dsp:sp modelId="{E3E3FE0F-1336-9B47-96D9-48CCC2A5D703}">
      <dsp:nvSpPr>
        <dsp:cNvPr id="0" name=""/>
        <dsp:cNvSpPr/>
      </dsp:nvSpPr>
      <dsp:spPr>
        <a:xfrm>
          <a:off x="4346170" y="140692"/>
          <a:ext cx="324403" cy="548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…</a:t>
          </a:r>
        </a:p>
      </dsp:txBody>
      <dsp:txXfrm>
        <a:off x="4346331" y="140853"/>
        <a:ext cx="324081" cy="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3bf6cbf1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3bf6cbf1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e4d027183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e4d027183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442786401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e442786401_0_1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2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442786401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442786401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627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3bf6cbf1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3bf6cbf1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e44278640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e44278640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91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3bf6cbf1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e3bf6cbf1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8150" y="1037019"/>
            <a:ext cx="3952800" cy="25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8150" y="3765981"/>
            <a:ext cx="43185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forbesnycouncil/2019/05/10/how-to-leverage-the-power-of-nano-and-micro-influencers/?sh=59ed592a51d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orbes.com/sites/forbesagencycouncil/2020/12/17/choosing-the-right-influencer-and-one-major-misstep-to-avoid/?sh=5bf9f2ca31b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subTitle" idx="1"/>
          </p:nvPr>
        </p:nvSpPr>
        <p:spPr>
          <a:xfrm>
            <a:off x="438150" y="3869344"/>
            <a:ext cx="43185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 model for cost-efficient and optimal engagement rate</a:t>
            </a:r>
            <a:endParaRPr dirty="0"/>
          </a:p>
        </p:txBody>
      </p:sp>
      <p:sp>
        <p:nvSpPr>
          <p:cNvPr id="63" name="Google Shape;63;p19"/>
          <p:cNvSpPr txBox="1">
            <a:spLocks noGrp="1"/>
          </p:cNvSpPr>
          <p:nvPr>
            <p:ph type="ctrTitle"/>
          </p:nvPr>
        </p:nvSpPr>
        <p:spPr>
          <a:xfrm>
            <a:off x="438150" y="1037019"/>
            <a:ext cx="3952800" cy="25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Influencer Marketing Strategy</a:t>
            </a:r>
            <a:endParaRPr dirty="0"/>
          </a:p>
        </p:txBody>
      </p:sp>
      <p:grpSp>
        <p:nvGrpSpPr>
          <p:cNvPr id="64" name="Google Shape;64;p19"/>
          <p:cNvGrpSpPr/>
          <p:nvPr/>
        </p:nvGrpSpPr>
        <p:grpSpPr>
          <a:xfrm>
            <a:off x="4572014" y="1217737"/>
            <a:ext cx="4162438" cy="2708026"/>
            <a:chOff x="4571975" y="1217342"/>
            <a:chExt cx="4162438" cy="2708026"/>
          </a:xfrm>
        </p:grpSpPr>
        <p:sp>
          <p:nvSpPr>
            <p:cNvPr id="65" name="Google Shape;65;p19"/>
            <p:cNvSpPr/>
            <p:nvPr/>
          </p:nvSpPr>
          <p:spPr>
            <a:xfrm>
              <a:off x="6226749" y="1217342"/>
              <a:ext cx="296096" cy="269065"/>
            </a:xfrm>
            <a:custGeom>
              <a:avLst/>
              <a:gdLst/>
              <a:ahLst/>
              <a:cxnLst/>
              <a:rect l="l" t="t" r="r" b="b"/>
              <a:pathLst>
                <a:path w="5236" h="4758" extrusionOk="0">
                  <a:moveTo>
                    <a:pt x="2614" y="1"/>
                  </a:moveTo>
                  <a:cubicBezTo>
                    <a:pt x="1538" y="1"/>
                    <a:pt x="566" y="733"/>
                    <a:pt x="305" y="1827"/>
                  </a:cubicBezTo>
                  <a:cubicBezTo>
                    <a:pt x="0" y="3106"/>
                    <a:pt x="785" y="4386"/>
                    <a:pt x="2065" y="4692"/>
                  </a:cubicBezTo>
                  <a:cubicBezTo>
                    <a:pt x="2252" y="4736"/>
                    <a:pt x="2439" y="4758"/>
                    <a:pt x="2622" y="4758"/>
                  </a:cubicBezTo>
                  <a:cubicBezTo>
                    <a:pt x="3698" y="4758"/>
                    <a:pt x="4670" y="4025"/>
                    <a:pt x="4930" y="2932"/>
                  </a:cubicBezTo>
                  <a:cubicBezTo>
                    <a:pt x="5236" y="1652"/>
                    <a:pt x="4451" y="372"/>
                    <a:pt x="3171" y="67"/>
                  </a:cubicBezTo>
                  <a:cubicBezTo>
                    <a:pt x="2984" y="22"/>
                    <a:pt x="2797" y="1"/>
                    <a:pt x="2614" y="1"/>
                  </a:cubicBezTo>
                  <a:close/>
                </a:path>
              </a:pathLst>
            </a:custGeom>
            <a:solidFill>
              <a:srgbClr val="4AA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9"/>
            <p:cNvSpPr/>
            <p:nvPr/>
          </p:nvSpPr>
          <p:spPr>
            <a:xfrm>
              <a:off x="6344313" y="1272251"/>
              <a:ext cx="107841" cy="127916"/>
            </a:xfrm>
            <a:custGeom>
              <a:avLst/>
              <a:gdLst/>
              <a:ahLst/>
              <a:cxnLst/>
              <a:rect l="l" t="t" r="r" b="b"/>
              <a:pathLst>
                <a:path w="1907" h="2262" extrusionOk="0">
                  <a:moveTo>
                    <a:pt x="900" y="1"/>
                  </a:moveTo>
                  <a:cubicBezTo>
                    <a:pt x="860" y="1"/>
                    <a:pt x="826" y="28"/>
                    <a:pt x="815" y="70"/>
                  </a:cubicBezTo>
                  <a:cubicBezTo>
                    <a:pt x="772" y="288"/>
                    <a:pt x="684" y="754"/>
                    <a:pt x="292" y="957"/>
                  </a:cubicBezTo>
                  <a:lnTo>
                    <a:pt x="44" y="1088"/>
                  </a:lnTo>
                  <a:cubicBezTo>
                    <a:pt x="15" y="1103"/>
                    <a:pt x="1" y="1117"/>
                    <a:pt x="1" y="1161"/>
                  </a:cubicBezTo>
                  <a:lnTo>
                    <a:pt x="1" y="2034"/>
                  </a:lnTo>
                  <a:cubicBezTo>
                    <a:pt x="1" y="2063"/>
                    <a:pt x="15" y="2106"/>
                    <a:pt x="44" y="2106"/>
                  </a:cubicBezTo>
                  <a:cubicBezTo>
                    <a:pt x="208" y="2141"/>
                    <a:pt x="674" y="2261"/>
                    <a:pt x="1167" y="2261"/>
                  </a:cubicBezTo>
                  <a:cubicBezTo>
                    <a:pt x="1287" y="2261"/>
                    <a:pt x="1409" y="2254"/>
                    <a:pt x="1528" y="2237"/>
                  </a:cubicBezTo>
                  <a:lnTo>
                    <a:pt x="1543" y="2237"/>
                  </a:lnTo>
                  <a:cubicBezTo>
                    <a:pt x="1906" y="2106"/>
                    <a:pt x="1877" y="1219"/>
                    <a:pt x="1819" y="928"/>
                  </a:cubicBezTo>
                  <a:cubicBezTo>
                    <a:pt x="1798" y="822"/>
                    <a:pt x="1676" y="788"/>
                    <a:pt x="1531" y="788"/>
                  </a:cubicBezTo>
                  <a:cubicBezTo>
                    <a:pt x="1377" y="788"/>
                    <a:pt x="1196" y="826"/>
                    <a:pt x="1077" y="856"/>
                  </a:cubicBezTo>
                  <a:cubicBezTo>
                    <a:pt x="1071" y="857"/>
                    <a:pt x="1065" y="858"/>
                    <a:pt x="1059" y="858"/>
                  </a:cubicBezTo>
                  <a:cubicBezTo>
                    <a:pt x="1005" y="858"/>
                    <a:pt x="949" y="804"/>
                    <a:pt x="975" y="739"/>
                  </a:cubicBezTo>
                  <a:cubicBezTo>
                    <a:pt x="1048" y="521"/>
                    <a:pt x="1150" y="143"/>
                    <a:pt x="946" y="12"/>
                  </a:cubicBezTo>
                  <a:cubicBezTo>
                    <a:pt x="931" y="4"/>
                    <a:pt x="915" y="1"/>
                    <a:pt x="900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6300771" y="1334568"/>
              <a:ext cx="32912" cy="57624"/>
            </a:xfrm>
            <a:custGeom>
              <a:avLst/>
              <a:gdLst/>
              <a:ahLst/>
              <a:cxnLst/>
              <a:rect l="l" t="t" r="r" b="b"/>
              <a:pathLst>
                <a:path w="582" h="1019" extrusionOk="0">
                  <a:moveTo>
                    <a:pt x="87" y="1"/>
                  </a:moveTo>
                  <a:cubicBezTo>
                    <a:pt x="44" y="1"/>
                    <a:pt x="0" y="44"/>
                    <a:pt x="0" y="88"/>
                  </a:cubicBezTo>
                  <a:lnTo>
                    <a:pt x="0" y="932"/>
                  </a:lnTo>
                  <a:cubicBezTo>
                    <a:pt x="0" y="990"/>
                    <a:pt x="44" y="1019"/>
                    <a:pt x="87" y="1019"/>
                  </a:cubicBezTo>
                  <a:lnTo>
                    <a:pt x="495" y="1019"/>
                  </a:lnTo>
                  <a:cubicBezTo>
                    <a:pt x="553" y="1019"/>
                    <a:pt x="582" y="990"/>
                    <a:pt x="582" y="932"/>
                  </a:cubicBezTo>
                  <a:lnTo>
                    <a:pt x="582" y="88"/>
                  </a:lnTo>
                  <a:cubicBezTo>
                    <a:pt x="582" y="44"/>
                    <a:pt x="538" y="1"/>
                    <a:pt x="49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9"/>
            <p:cNvSpPr/>
            <p:nvPr/>
          </p:nvSpPr>
          <p:spPr>
            <a:xfrm>
              <a:off x="7018709" y="2156221"/>
              <a:ext cx="1183591" cy="1376823"/>
            </a:xfrm>
            <a:custGeom>
              <a:avLst/>
              <a:gdLst/>
              <a:ahLst/>
              <a:cxnLst/>
              <a:rect l="l" t="t" r="r" b="b"/>
              <a:pathLst>
                <a:path w="20930" h="24347" extrusionOk="0">
                  <a:moveTo>
                    <a:pt x="3055" y="0"/>
                  </a:moveTo>
                  <a:cubicBezTo>
                    <a:pt x="3055" y="0"/>
                    <a:pt x="1" y="5745"/>
                    <a:pt x="714" y="11301"/>
                  </a:cubicBezTo>
                  <a:cubicBezTo>
                    <a:pt x="1586" y="11883"/>
                    <a:pt x="3012" y="17380"/>
                    <a:pt x="8815" y="17729"/>
                  </a:cubicBezTo>
                  <a:cubicBezTo>
                    <a:pt x="8815" y="17729"/>
                    <a:pt x="15272" y="23416"/>
                    <a:pt x="16799" y="24347"/>
                  </a:cubicBezTo>
                  <a:cubicBezTo>
                    <a:pt x="20813" y="22354"/>
                    <a:pt x="20930" y="18384"/>
                    <a:pt x="20930" y="18384"/>
                  </a:cubicBezTo>
                  <a:cubicBezTo>
                    <a:pt x="19548" y="17293"/>
                    <a:pt x="18137" y="16217"/>
                    <a:pt x="16756" y="15126"/>
                  </a:cubicBezTo>
                  <a:cubicBezTo>
                    <a:pt x="15781" y="14384"/>
                    <a:pt x="14821" y="13613"/>
                    <a:pt x="13832" y="12857"/>
                  </a:cubicBezTo>
                  <a:cubicBezTo>
                    <a:pt x="12872" y="12101"/>
                    <a:pt x="12392" y="11694"/>
                    <a:pt x="12160" y="10457"/>
                  </a:cubicBezTo>
                  <a:cubicBezTo>
                    <a:pt x="11942" y="9308"/>
                    <a:pt x="11520" y="8218"/>
                    <a:pt x="10938" y="7214"/>
                  </a:cubicBezTo>
                  <a:cubicBezTo>
                    <a:pt x="10385" y="6254"/>
                    <a:pt x="9484" y="5541"/>
                    <a:pt x="8975" y="4582"/>
                  </a:cubicBezTo>
                  <a:cubicBezTo>
                    <a:pt x="8582" y="3840"/>
                    <a:pt x="8276" y="3113"/>
                    <a:pt x="7637" y="2502"/>
                  </a:cubicBezTo>
                  <a:cubicBezTo>
                    <a:pt x="6066" y="1076"/>
                    <a:pt x="3055" y="0"/>
                    <a:pt x="3055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9"/>
            <p:cNvSpPr/>
            <p:nvPr/>
          </p:nvSpPr>
          <p:spPr>
            <a:xfrm>
              <a:off x="7221039" y="2937556"/>
              <a:ext cx="659373" cy="435944"/>
            </a:xfrm>
            <a:custGeom>
              <a:avLst/>
              <a:gdLst/>
              <a:ahLst/>
              <a:cxnLst/>
              <a:rect l="l" t="t" r="r" b="b"/>
              <a:pathLst>
                <a:path w="11660" h="7709" extrusionOk="0">
                  <a:moveTo>
                    <a:pt x="4888" y="0"/>
                  </a:moveTo>
                  <a:lnTo>
                    <a:pt x="1" y="1614"/>
                  </a:lnTo>
                  <a:cubicBezTo>
                    <a:pt x="1179" y="2792"/>
                    <a:pt x="2822" y="3796"/>
                    <a:pt x="5193" y="3941"/>
                  </a:cubicBezTo>
                  <a:cubicBezTo>
                    <a:pt x="5193" y="3941"/>
                    <a:pt x="7418" y="5890"/>
                    <a:pt x="9542" y="7708"/>
                  </a:cubicBezTo>
                  <a:cubicBezTo>
                    <a:pt x="9673" y="7665"/>
                    <a:pt x="9760" y="7621"/>
                    <a:pt x="9774" y="7577"/>
                  </a:cubicBezTo>
                  <a:cubicBezTo>
                    <a:pt x="10018" y="7307"/>
                    <a:pt x="11660" y="4089"/>
                    <a:pt x="10374" y="4089"/>
                  </a:cubicBezTo>
                  <a:cubicBezTo>
                    <a:pt x="10278" y="4089"/>
                    <a:pt x="10166" y="4107"/>
                    <a:pt x="10036" y="4145"/>
                  </a:cubicBezTo>
                  <a:cubicBezTo>
                    <a:pt x="9761" y="4222"/>
                    <a:pt x="9487" y="4257"/>
                    <a:pt x="9218" y="4257"/>
                  </a:cubicBezTo>
                  <a:cubicBezTo>
                    <a:pt x="7660" y="4257"/>
                    <a:pt x="6250" y="3116"/>
                    <a:pt x="5717" y="2545"/>
                  </a:cubicBezTo>
                  <a:cubicBezTo>
                    <a:pt x="5091" y="1876"/>
                    <a:pt x="4888" y="0"/>
                    <a:pt x="4888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9"/>
            <p:cNvSpPr/>
            <p:nvPr/>
          </p:nvSpPr>
          <p:spPr>
            <a:xfrm>
              <a:off x="6642040" y="1961750"/>
              <a:ext cx="621032" cy="399300"/>
            </a:xfrm>
            <a:custGeom>
              <a:avLst/>
              <a:gdLst/>
              <a:ahLst/>
              <a:cxnLst/>
              <a:rect l="l" t="t" r="r" b="b"/>
              <a:pathLst>
                <a:path w="10982" h="7061" extrusionOk="0">
                  <a:moveTo>
                    <a:pt x="999" y="0"/>
                  </a:moveTo>
                  <a:cubicBezTo>
                    <a:pt x="941" y="0"/>
                    <a:pt x="894" y="7"/>
                    <a:pt x="859" y="21"/>
                  </a:cubicBezTo>
                  <a:cubicBezTo>
                    <a:pt x="1" y="370"/>
                    <a:pt x="2866" y="2959"/>
                    <a:pt x="4495" y="3832"/>
                  </a:cubicBezTo>
                  <a:cubicBezTo>
                    <a:pt x="6138" y="4705"/>
                    <a:pt x="9993" y="7061"/>
                    <a:pt x="9993" y="7061"/>
                  </a:cubicBezTo>
                  <a:cubicBezTo>
                    <a:pt x="9993" y="7061"/>
                    <a:pt x="10981" y="4123"/>
                    <a:pt x="9309" y="3439"/>
                  </a:cubicBezTo>
                  <a:cubicBezTo>
                    <a:pt x="9309" y="3439"/>
                    <a:pt x="2311" y="0"/>
                    <a:pt x="999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6837811" y="1890555"/>
              <a:ext cx="671984" cy="1227192"/>
            </a:xfrm>
            <a:custGeom>
              <a:avLst/>
              <a:gdLst/>
              <a:ahLst/>
              <a:cxnLst/>
              <a:rect l="l" t="t" r="r" b="b"/>
              <a:pathLst>
                <a:path w="11883" h="21701" extrusionOk="0">
                  <a:moveTo>
                    <a:pt x="975" y="1"/>
                  </a:moveTo>
                  <a:cubicBezTo>
                    <a:pt x="437" y="1"/>
                    <a:pt x="0" y="437"/>
                    <a:pt x="0" y="990"/>
                  </a:cubicBezTo>
                  <a:lnTo>
                    <a:pt x="0" y="20711"/>
                  </a:lnTo>
                  <a:cubicBezTo>
                    <a:pt x="0" y="21264"/>
                    <a:pt x="437" y="21700"/>
                    <a:pt x="975" y="21700"/>
                  </a:cubicBezTo>
                  <a:lnTo>
                    <a:pt x="10908" y="21700"/>
                  </a:lnTo>
                  <a:cubicBezTo>
                    <a:pt x="11446" y="21700"/>
                    <a:pt x="11883" y="21264"/>
                    <a:pt x="11883" y="20711"/>
                  </a:cubicBezTo>
                  <a:lnTo>
                    <a:pt x="11883" y="975"/>
                  </a:lnTo>
                  <a:cubicBezTo>
                    <a:pt x="11883" y="437"/>
                    <a:pt x="11446" y="1"/>
                    <a:pt x="10908" y="1"/>
                  </a:cubicBezTo>
                  <a:close/>
                </a:path>
              </a:pathLst>
            </a:custGeom>
            <a:solidFill>
              <a:srgbClr val="4AA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6878921" y="1930026"/>
              <a:ext cx="592248" cy="1043743"/>
            </a:xfrm>
            <a:custGeom>
              <a:avLst/>
              <a:gdLst/>
              <a:ahLst/>
              <a:cxnLst/>
              <a:rect l="l" t="t" r="r" b="b"/>
              <a:pathLst>
                <a:path w="10473" h="18457" extrusionOk="0">
                  <a:moveTo>
                    <a:pt x="262" y="1"/>
                  </a:moveTo>
                  <a:cubicBezTo>
                    <a:pt x="131" y="1"/>
                    <a:pt x="0" y="132"/>
                    <a:pt x="0" y="277"/>
                  </a:cubicBezTo>
                  <a:lnTo>
                    <a:pt x="0" y="18181"/>
                  </a:lnTo>
                  <a:cubicBezTo>
                    <a:pt x="0" y="18326"/>
                    <a:pt x="131" y="18457"/>
                    <a:pt x="262" y="18457"/>
                  </a:cubicBezTo>
                  <a:lnTo>
                    <a:pt x="10196" y="18457"/>
                  </a:lnTo>
                  <a:cubicBezTo>
                    <a:pt x="10341" y="18457"/>
                    <a:pt x="10472" y="18326"/>
                    <a:pt x="10472" y="18181"/>
                  </a:cubicBezTo>
                  <a:lnTo>
                    <a:pt x="10472" y="277"/>
                  </a:lnTo>
                  <a:cubicBezTo>
                    <a:pt x="10443" y="132"/>
                    <a:pt x="10327" y="1"/>
                    <a:pt x="10181" y="1"/>
                  </a:cubicBezTo>
                  <a:lnTo>
                    <a:pt x="7927" y="1"/>
                  </a:lnTo>
                  <a:cubicBezTo>
                    <a:pt x="7636" y="1"/>
                    <a:pt x="7374" y="175"/>
                    <a:pt x="7287" y="451"/>
                  </a:cubicBezTo>
                  <a:cubicBezTo>
                    <a:pt x="7200" y="728"/>
                    <a:pt x="6938" y="902"/>
                    <a:pt x="6647" y="902"/>
                  </a:cubicBezTo>
                  <a:lnTo>
                    <a:pt x="3796" y="902"/>
                  </a:lnTo>
                  <a:cubicBezTo>
                    <a:pt x="3506" y="902"/>
                    <a:pt x="3258" y="728"/>
                    <a:pt x="3156" y="451"/>
                  </a:cubicBezTo>
                  <a:cubicBezTo>
                    <a:pt x="3069" y="175"/>
                    <a:pt x="2807" y="1"/>
                    <a:pt x="2531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7155273" y="1918547"/>
              <a:ext cx="37040" cy="37040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5" y="0"/>
                  </a:moveTo>
                  <a:cubicBezTo>
                    <a:pt x="146" y="0"/>
                    <a:pt x="0" y="145"/>
                    <a:pt x="0" y="335"/>
                  </a:cubicBezTo>
                  <a:cubicBezTo>
                    <a:pt x="0" y="509"/>
                    <a:pt x="146" y="654"/>
                    <a:pt x="335" y="654"/>
                  </a:cubicBezTo>
                  <a:cubicBezTo>
                    <a:pt x="509" y="654"/>
                    <a:pt x="655" y="509"/>
                    <a:pt x="655" y="335"/>
                  </a:cubicBezTo>
                  <a:cubicBezTo>
                    <a:pt x="655" y="145"/>
                    <a:pt x="509" y="0"/>
                    <a:pt x="335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7226015" y="1925898"/>
              <a:ext cx="23072" cy="22281"/>
            </a:xfrm>
            <a:custGeom>
              <a:avLst/>
              <a:gdLst/>
              <a:ahLst/>
              <a:cxnLst/>
              <a:rect l="l" t="t" r="r" b="b"/>
              <a:pathLst>
                <a:path w="408" h="394" extrusionOk="0">
                  <a:moveTo>
                    <a:pt x="204" y="1"/>
                  </a:moveTo>
                  <a:cubicBezTo>
                    <a:pt x="87" y="1"/>
                    <a:pt x="0" y="88"/>
                    <a:pt x="0" y="205"/>
                  </a:cubicBezTo>
                  <a:cubicBezTo>
                    <a:pt x="0" y="306"/>
                    <a:pt x="87" y="394"/>
                    <a:pt x="204" y="394"/>
                  </a:cubicBezTo>
                  <a:cubicBezTo>
                    <a:pt x="320" y="394"/>
                    <a:pt x="407" y="306"/>
                    <a:pt x="407" y="205"/>
                  </a:cubicBezTo>
                  <a:cubicBezTo>
                    <a:pt x="407" y="88"/>
                    <a:pt x="320" y="1"/>
                    <a:pt x="2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7098499" y="1925898"/>
              <a:ext cx="23072" cy="22281"/>
            </a:xfrm>
            <a:custGeom>
              <a:avLst/>
              <a:gdLst/>
              <a:ahLst/>
              <a:cxnLst/>
              <a:rect l="l" t="t" r="r" b="b"/>
              <a:pathLst>
                <a:path w="408" h="394" extrusionOk="0">
                  <a:moveTo>
                    <a:pt x="204" y="1"/>
                  </a:moveTo>
                  <a:cubicBezTo>
                    <a:pt x="88" y="1"/>
                    <a:pt x="1" y="88"/>
                    <a:pt x="1" y="205"/>
                  </a:cubicBezTo>
                  <a:cubicBezTo>
                    <a:pt x="1" y="306"/>
                    <a:pt x="88" y="394"/>
                    <a:pt x="204" y="394"/>
                  </a:cubicBezTo>
                  <a:cubicBezTo>
                    <a:pt x="321" y="394"/>
                    <a:pt x="408" y="306"/>
                    <a:pt x="408" y="205"/>
                  </a:cubicBezTo>
                  <a:cubicBezTo>
                    <a:pt x="408" y="88"/>
                    <a:pt x="321" y="1"/>
                    <a:pt x="2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6878073" y="2124950"/>
              <a:ext cx="591456" cy="537960"/>
            </a:xfrm>
            <a:custGeom>
              <a:avLst/>
              <a:gdLst/>
              <a:ahLst/>
              <a:cxnLst/>
              <a:rect l="l" t="t" r="r" b="b"/>
              <a:pathLst>
                <a:path w="10459" h="9513" extrusionOk="0">
                  <a:moveTo>
                    <a:pt x="1" y="1"/>
                  </a:moveTo>
                  <a:lnTo>
                    <a:pt x="1" y="9512"/>
                  </a:lnTo>
                  <a:lnTo>
                    <a:pt x="10458" y="9512"/>
                  </a:lnTo>
                  <a:lnTo>
                    <a:pt x="10458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6878073" y="2712152"/>
              <a:ext cx="591456" cy="192553"/>
            </a:xfrm>
            <a:custGeom>
              <a:avLst/>
              <a:gdLst/>
              <a:ahLst/>
              <a:cxnLst/>
              <a:rect l="l" t="t" r="r" b="b"/>
              <a:pathLst>
                <a:path w="10459" h="3405" extrusionOk="0">
                  <a:moveTo>
                    <a:pt x="1" y="1"/>
                  </a:moveTo>
                  <a:lnTo>
                    <a:pt x="1" y="3404"/>
                  </a:lnTo>
                  <a:lnTo>
                    <a:pt x="10458" y="3404"/>
                  </a:lnTo>
                  <a:lnTo>
                    <a:pt x="10458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7072995" y="3010730"/>
              <a:ext cx="202392" cy="70801"/>
            </a:xfrm>
            <a:custGeom>
              <a:avLst/>
              <a:gdLst/>
              <a:ahLst/>
              <a:cxnLst/>
              <a:rect l="l" t="t" r="r" b="b"/>
              <a:pathLst>
                <a:path w="3579" h="1252" extrusionOk="0">
                  <a:moveTo>
                    <a:pt x="364" y="0"/>
                  </a:moveTo>
                  <a:cubicBezTo>
                    <a:pt x="161" y="0"/>
                    <a:pt x="1" y="160"/>
                    <a:pt x="1" y="364"/>
                  </a:cubicBezTo>
                  <a:lnTo>
                    <a:pt x="1" y="888"/>
                  </a:lnTo>
                  <a:cubicBezTo>
                    <a:pt x="1" y="1091"/>
                    <a:pt x="161" y="1251"/>
                    <a:pt x="364" y="1251"/>
                  </a:cubicBezTo>
                  <a:lnTo>
                    <a:pt x="3215" y="1251"/>
                  </a:lnTo>
                  <a:cubicBezTo>
                    <a:pt x="3419" y="1251"/>
                    <a:pt x="3579" y="1091"/>
                    <a:pt x="3579" y="888"/>
                  </a:cubicBezTo>
                  <a:lnTo>
                    <a:pt x="3579" y="364"/>
                  </a:lnTo>
                  <a:cubicBezTo>
                    <a:pt x="3564" y="160"/>
                    <a:pt x="3419" y="0"/>
                    <a:pt x="3215" y="0"/>
                  </a:cubicBezTo>
                  <a:close/>
                </a:path>
              </a:pathLst>
            </a:custGeom>
            <a:solidFill>
              <a:srgbClr val="AB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6925800" y="2197332"/>
              <a:ext cx="496848" cy="343032"/>
            </a:xfrm>
            <a:custGeom>
              <a:avLst/>
              <a:gdLst/>
              <a:ahLst/>
              <a:cxnLst/>
              <a:rect l="l" t="t" r="r" b="b"/>
              <a:pathLst>
                <a:path w="8786" h="6066" extrusionOk="0">
                  <a:moveTo>
                    <a:pt x="669" y="0"/>
                  </a:moveTo>
                  <a:cubicBezTo>
                    <a:pt x="291" y="0"/>
                    <a:pt x="0" y="306"/>
                    <a:pt x="0" y="669"/>
                  </a:cubicBezTo>
                  <a:lnTo>
                    <a:pt x="0" y="5396"/>
                  </a:lnTo>
                  <a:cubicBezTo>
                    <a:pt x="0" y="5774"/>
                    <a:pt x="306" y="6065"/>
                    <a:pt x="669" y="6065"/>
                  </a:cubicBezTo>
                  <a:lnTo>
                    <a:pt x="8116" y="6065"/>
                  </a:lnTo>
                  <a:cubicBezTo>
                    <a:pt x="8494" y="6065"/>
                    <a:pt x="8785" y="5760"/>
                    <a:pt x="8785" y="5396"/>
                  </a:cubicBezTo>
                  <a:lnTo>
                    <a:pt x="8785" y="669"/>
                  </a:lnTo>
                  <a:cubicBezTo>
                    <a:pt x="8785" y="306"/>
                    <a:pt x="8480" y="0"/>
                    <a:pt x="8116" y="0"/>
                  </a:cubicBezTo>
                  <a:close/>
                </a:path>
              </a:pathLst>
            </a:custGeom>
            <a:solidFill>
              <a:srgbClr val="8F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6925800" y="2576492"/>
              <a:ext cx="278056" cy="45297"/>
            </a:xfrm>
            <a:custGeom>
              <a:avLst/>
              <a:gdLst/>
              <a:ahLst/>
              <a:cxnLst/>
              <a:rect l="l" t="t" r="r" b="b"/>
              <a:pathLst>
                <a:path w="4917" h="801" extrusionOk="0">
                  <a:moveTo>
                    <a:pt x="408" y="0"/>
                  </a:moveTo>
                  <a:cubicBezTo>
                    <a:pt x="190" y="0"/>
                    <a:pt x="0" y="189"/>
                    <a:pt x="0" y="407"/>
                  </a:cubicBezTo>
                  <a:cubicBezTo>
                    <a:pt x="0" y="611"/>
                    <a:pt x="190" y="800"/>
                    <a:pt x="408" y="800"/>
                  </a:cubicBezTo>
                  <a:lnTo>
                    <a:pt x="4509" y="800"/>
                  </a:lnTo>
                  <a:cubicBezTo>
                    <a:pt x="4727" y="800"/>
                    <a:pt x="4916" y="611"/>
                    <a:pt x="4916" y="407"/>
                  </a:cubicBezTo>
                  <a:cubicBezTo>
                    <a:pt x="4916" y="189"/>
                    <a:pt x="4727" y="0"/>
                    <a:pt x="4509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7024477" y="2758240"/>
              <a:ext cx="278056" cy="45297"/>
            </a:xfrm>
            <a:custGeom>
              <a:avLst/>
              <a:gdLst/>
              <a:ahLst/>
              <a:cxnLst/>
              <a:rect l="l" t="t" r="r" b="b"/>
              <a:pathLst>
                <a:path w="4917" h="801" extrusionOk="0">
                  <a:moveTo>
                    <a:pt x="408" y="0"/>
                  </a:moveTo>
                  <a:cubicBezTo>
                    <a:pt x="190" y="0"/>
                    <a:pt x="1" y="190"/>
                    <a:pt x="1" y="408"/>
                  </a:cubicBezTo>
                  <a:cubicBezTo>
                    <a:pt x="1" y="626"/>
                    <a:pt x="190" y="800"/>
                    <a:pt x="408" y="800"/>
                  </a:cubicBezTo>
                  <a:lnTo>
                    <a:pt x="4509" y="800"/>
                  </a:lnTo>
                  <a:cubicBezTo>
                    <a:pt x="4728" y="800"/>
                    <a:pt x="4917" y="626"/>
                    <a:pt x="4917" y="408"/>
                  </a:cubicBezTo>
                  <a:cubicBezTo>
                    <a:pt x="4917" y="190"/>
                    <a:pt x="4728" y="0"/>
                    <a:pt x="4509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6925800" y="2050136"/>
              <a:ext cx="278056" cy="45240"/>
            </a:xfrm>
            <a:custGeom>
              <a:avLst/>
              <a:gdLst/>
              <a:ahLst/>
              <a:cxnLst/>
              <a:rect l="l" t="t" r="r" b="b"/>
              <a:pathLst>
                <a:path w="4917" h="800" extrusionOk="0">
                  <a:moveTo>
                    <a:pt x="408" y="0"/>
                  </a:moveTo>
                  <a:cubicBezTo>
                    <a:pt x="190" y="0"/>
                    <a:pt x="0" y="189"/>
                    <a:pt x="0" y="407"/>
                  </a:cubicBezTo>
                  <a:cubicBezTo>
                    <a:pt x="0" y="625"/>
                    <a:pt x="190" y="800"/>
                    <a:pt x="408" y="800"/>
                  </a:cubicBezTo>
                  <a:lnTo>
                    <a:pt x="4509" y="800"/>
                  </a:lnTo>
                  <a:cubicBezTo>
                    <a:pt x="4727" y="800"/>
                    <a:pt x="4916" y="625"/>
                    <a:pt x="4916" y="407"/>
                  </a:cubicBezTo>
                  <a:cubicBezTo>
                    <a:pt x="4916" y="189"/>
                    <a:pt x="4727" y="0"/>
                    <a:pt x="4509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7295909" y="2050136"/>
              <a:ext cx="126729" cy="45240"/>
            </a:xfrm>
            <a:custGeom>
              <a:avLst/>
              <a:gdLst/>
              <a:ahLst/>
              <a:cxnLst/>
              <a:rect l="l" t="t" r="r" b="b"/>
              <a:pathLst>
                <a:path w="2241" h="800" extrusionOk="0">
                  <a:moveTo>
                    <a:pt x="407" y="0"/>
                  </a:moveTo>
                  <a:cubicBezTo>
                    <a:pt x="189" y="0"/>
                    <a:pt x="0" y="189"/>
                    <a:pt x="0" y="407"/>
                  </a:cubicBezTo>
                  <a:cubicBezTo>
                    <a:pt x="0" y="625"/>
                    <a:pt x="189" y="800"/>
                    <a:pt x="407" y="800"/>
                  </a:cubicBezTo>
                  <a:lnTo>
                    <a:pt x="1847" y="800"/>
                  </a:lnTo>
                  <a:cubicBezTo>
                    <a:pt x="2066" y="800"/>
                    <a:pt x="2240" y="625"/>
                    <a:pt x="2240" y="407"/>
                  </a:cubicBezTo>
                  <a:cubicBezTo>
                    <a:pt x="2240" y="189"/>
                    <a:pt x="2066" y="0"/>
                    <a:pt x="1847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7037653" y="2279554"/>
              <a:ext cx="273137" cy="181017"/>
            </a:xfrm>
            <a:custGeom>
              <a:avLst/>
              <a:gdLst/>
              <a:ahLst/>
              <a:cxnLst/>
              <a:rect l="l" t="t" r="r" b="b"/>
              <a:pathLst>
                <a:path w="4830" h="3201" extrusionOk="0">
                  <a:moveTo>
                    <a:pt x="0" y="1"/>
                  </a:moveTo>
                  <a:lnTo>
                    <a:pt x="0" y="3201"/>
                  </a:lnTo>
                  <a:lnTo>
                    <a:pt x="4829" y="3201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715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7037653" y="2279554"/>
              <a:ext cx="273137" cy="131648"/>
            </a:xfrm>
            <a:custGeom>
              <a:avLst/>
              <a:gdLst/>
              <a:ahLst/>
              <a:cxnLst/>
              <a:rect l="l" t="t" r="r" b="b"/>
              <a:pathLst>
                <a:path w="4830" h="2328" extrusionOk="0">
                  <a:moveTo>
                    <a:pt x="0" y="1"/>
                  </a:moveTo>
                  <a:lnTo>
                    <a:pt x="0" y="728"/>
                  </a:lnTo>
                  <a:lnTo>
                    <a:pt x="2415" y="2328"/>
                  </a:lnTo>
                  <a:lnTo>
                    <a:pt x="4829" y="728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7275325" y="2244211"/>
              <a:ext cx="69952" cy="69952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626" y="0"/>
                  </a:moveTo>
                  <a:cubicBezTo>
                    <a:pt x="277" y="0"/>
                    <a:pt x="1" y="277"/>
                    <a:pt x="1" y="626"/>
                  </a:cubicBezTo>
                  <a:cubicBezTo>
                    <a:pt x="1" y="975"/>
                    <a:pt x="277" y="1237"/>
                    <a:pt x="626" y="1237"/>
                  </a:cubicBezTo>
                  <a:cubicBezTo>
                    <a:pt x="975" y="1237"/>
                    <a:pt x="1237" y="975"/>
                    <a:pt x="1237" y="626"/>
                  </a:cubicBezTo>
                  <a:cubicBezTo>
                    <a:pt x="1237" y="277"/>
                    <a:pt x="975" y="0"/>
                    <a:pt x="626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7295909" y="2259819"/>
              <a:ext cx="28840" cy="37888"/>
            </a:xfrm>
            <a:custGeom>
              <a:avLst/>
              <a:gdLst/>
              <a:ahLst/>
              <a:cxnLst/>
              <a:rect l="l" t="t" r="r" b="b"/>
              <a:pathLst>
                <a:path w="510" h="670" extrusionOk="0">
                  <a:moveTo>
                    <a:pt x="218" y="1"/>
                  </a:moveTo>
                  <a:cubicBezTo>
                    <a:pt x="160" y="1"/>
                    <a:pt x="117" y="15"/>
                    <a:pt x="88" y="30"/>
                  </a:cubicBezTo>
                  <a:cubicBezTo>
                    <a:pt x="58" y="59"/>
                    <a:pt x="44" y="88"/>
                    <a:pt x="44" y="132"/>
                  </a:cubicBezTo>
                  <a:cubicBezTo>
                    <a:pt x="44" y="146"/>
                    <a:pt x="58" y="161"/>
                    <a:pt x="58" y="175"/>
                  </a:cubicBezTo>
                  <a:cubicBezTo>
                    <a:pt x="73" y="204"/>
                    <a:pt x="73" y="219"/>
                    <a:pt x="88" y="219"/>
                  </a:cubicBezTo>
                  <a:cubicBezTo>
                    <a:pt x="117" y="204"/>
                    <a:pt x="131" y="204"/>
                    <a:pt x="146" y="175"/>
                  </a:cubicBezTo>
                  <a:cubicBezTo>
                    <a:pt x="160" y="161"/>
                    <a:pt x="189" y="161"/>
                    <a:pt x="218" y="161"/>
                  </a:cubicBezTo>
                  <a:cubicBezTo>
                    <a:pt x="262" y="161"/>
                    <a:pt x="277" y="161"/>
                    <a:pt x="291" y="175"/>
                  </a:cubicBezTo>
                  <a:cubicBezTo>
                    <a:pt x="306" y="204"/>
                    <a:pt x="306" y="219"/>
                    <a:pt x="306" y="233"/>
                  </a:cubicBezTo>
                  <a:lnTo>
                    <a:pt x="306" y="263"/>
                  </a:lnTo>
                  <a:cubicBezTo>
                    <a:pt x="306" y="277"/>
                    <a:pt x="291" y="277"/>
                    <a:pt x="291" y="292"/>
                  </a:cubicBezTo>
                  <a:lnTo>
                    <a:pt x="262" y="321"/>
                  </a:lnTo>
                  <a:cubicBezTo>
                    <a:pt x="248" y="321"/>
                    <a:pt x="218" y="350"/>
                    <a:pt x="204" y="364"/>
                  </a:cubicBezTo>
                  <a:lnTo>
                    <a:pt x="58" y="495"/>
                  </a:lnTo>
                  <a:cubicBezTo>
                    <a:pt x="44" y="495"/>
                    <a:pt x="44" y="510"/>
                    <a:pt x="29" y="524"/>
                  </a:cubicBezTo>
                  <a:cubicBezTo>
                    <a:pt x="0" y="524"/>
                    <a:pt x="0" y="568"/>
                    <a:pt x="0" y="583"/>
                  </a:cubicBezTo>
                  <a:cubicBezTo>
                    <a:pt x="0" y="597"/>
                    <a:pt x="0" y="612"/>
                    <a:pt x="29" y="641"/>
                  </a:cubicBezTo>
                  <a:cubicBezTo>
                    <a:pt x="29" y="655"/>
                    <a:pt x="44" y="655"/>
                    <a:pt x="58" y="670"/>
                  </a:cubicBezTo>
                  <a:lnTo>
                    <a:pt x="437" y="670"/>
                  </a:lnTo>
                  <a:cubicBezTo>
                    <a:pt x="451" y="670"/>
                    <a:pt x="480" y="670"/>
                    <a:pt x="495" y="655"/>
                  </a:cubicBezTo>
                  <a:cubicBezTo>
                    <a:pt x="509" y="655"/>
                    <a:pt x="509" y="612"/>
                    <a:pt x="509" y="597"/>
                  </a:cubicBezTo>
                  <a:lnTo>
                    <a:pt x="509" y="568"/>
                  </a:lnTo>
                  <a:cubicBezTo>
                    <a:pt x="495" y="539"/>
                    <a:pt x="495" y="524"/>
                    <a:pt x="495" y="524"/>
                  </a:cubicBezTo>
                  <a:lnTo>
                    <a:pt x="218" y="524"/>
                  </a:lnTo>
                  <a:lnTo>
                    <a:pt x="364" y="423"/>
                  </a:lnTo>
                  <a:cubicBezTo>
                    <a:pt x="451" y="350"/>
                    <a:pt x="495" y="277"/>
                    <a:pt x="495" y="204"/>
                  </a:cubicBezTo>
                  <a:cubicBezTo>
                    <a:pt x="495" y="175"/>
                    <a:pt x="495" y="146"/>
                    <a:pt x="480" y="132"/>
                  </a:cubicBezTo>
                  <a:cubicBezTo>
                    <a:pt x="466" y="88"/>
                    <a:pt x="437" y="73"/>
                    <a:pt x="422" y="59"/>
                  </a:cubicBezTo>
                  <a:cubicBezTo>
                    <a:pt x="393" y="30"/>
                    <a:pt x="364" y="30"/>
                    <a:pt x="335" y="15"/>
                  </a:cubicBezTo>
                  <a:cubicBezTo>
                    <a:pt x="291" y="1"/>
                    <a:pt x="262" y="1"/>
                    <a:pt x="218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7318076" y="2758240"/>
              <a:ext cx="104561" cy="105353"/>
            </a:xfrm>
            <a:custGeom>
              <a:avLst/>
              <a:gdLst/>
              <a:ahLst/>
              <a:cxnLst/>
              <a:rect l="l" t="t" r="r" b="b"/>
              <a:pathLst>
                <a:path w="1849" h="1863" extrusionOk="0">
                  <a:moveTo>
                    <a:pt x="1" y="0"/>
                  </a:moveTo>
                  <a:lnTo>
                    <a:pt x="1" y="1862"/>
                  </a:lnTo>
                  <a:lnTo>
                    <a:pt x="1848" y="1862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8F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7352627" y="2782103"/>
              <a:ext cx="35457" cy="35400"/>
            </a:xfrm>
            <a:custGeom>
              <a:avLst/>
              <a:gdLst/>
              <a:ahLst/>
              <a:cxnLst/>
              <a:rect l="l" t="t" r="r" b="b"/>
              <a:pathLst>
                <a:path w="627" h="626" extrusionOk="0">
                  <a:moveTo>
                    <a:pt x="306" y="0"/>
                  </a:moveTo>
                  <a:cubicBezTo>
                    <a:pt x="132" y="0"/>
                    <a:pt x="1" y="146"/>
                    <a:pt x="1" y="306"/>
                  </a:cubicBezTo>
                  <a:cubicBezTo>
                    <a:pt x="1" y="480"/>
                    <a:pt x="132" y="626"/>
                    <a:pt x="306" y="626"/>
                  </a:cubicBezTo>
                  <a:cubicBezTo>
                    <a:pt x="495" y="626"/>
                    <a:pt x="626" y="480"/>
                    <a:pt x="626" y="306"/>
                  </a:cubicBezTo>
                  <a:cubicBezTo>
                    <a:pt x="626" y="131"/>
                    <a:pt x="481" y="0"/>
                    <a:pt x="306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7336171" y="2819086"/>
              <a:ext cx="69161" cy="43657"/>
            </a:xfrm>
            <a:custGeom>
              <a:avLst/>
              <a:gdLst/>
              <a:ahLst/>
              <a:cxnLst/>
              <a:rect l="l" t="t" r="r" b="b"/>
              <a:pathLst>
                <a:path w="1223" h="772" extrusionOk="0">
                  <a:moveTo>
                    <a:pt x="597" y="1"/>
                  </a:moveTo>
                  <a:cubicBezTo>
                    <a:pt x="277" y="1"/>
                    <a:pt x="1" y="277"/>
                    <a:pt x="1" y="597"/>
                  </a:cubicBezTo>
                  <a:lnTo>
                    <a:pt x="1" y="772"/>
                  </a:lnTo>
                  <a:lnTo>
                    <a:pt x="1223" y="772"/>
                  </a:lnTo>
                  <a:lnTo>
                    <a:pt x="1223" y="597"/>
                  </a:lnTo>
                  <a:cubicBezTo>
                    <a:pt x="1208" y="277"/>
                    <a:pt x="932" y="1"/>
                    <a:pt x="597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6634972" y="2675169"/>
              <a:ext cx="290045" cy="206577"/>
            </a:xfrm>
            <a:custGeom>
              <a:avLst/>
              <a:gdLst/>
              <a:ahLst/>
              <a:cxnLst/>
              <a:rect l="l" t="t" r="r" b="b"/>
              <a:pathLst>
                <a:path w="5129" h="3653" extrusionOk="0">
                  <a:moveTo>
                    <a:pt x="3602" y="0"/>
                  </a:moveTo>
                  <a:cubicBezTo>
                    <a:pt x="3602" y="0"/>
                    <a:pt x="708" y="73"/>
                    <a:pt x="344" y="1280"/>
                  </a:cubicBezTo>
                  <a:cubicBezTo>
                    <a:pt x="1" y="2452"/>
                    <a:pt x="4039" y="3652"/>
                    <a:pt x="4635" y="3652"/>
                  </a:cubicBezTo>
                  <a:cubicBezTo>
                    <a:pt x="4646" y="3652"/>
                    <a:pt x="4655" y="3652"/>
                    <a:pt x="4664" y="3651"/>
                  </a:cubicBezTo>
                  <a:cubicBezTo>
                    <a:pt x="5129" y="3622"/>
                    <a:pt x="4576" y="2109"/>
                    <a:pt x="3602" y="1644"/>
                  </a:cubicBezTo>
                  <a:lnTo>
                    <a:pt x="3602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7137969" y="2560715"/>
              <a:ext cx="551136" cy="346086"/>
            </a:xfrm>
            <a:custGeom>
              <a:avLst/>
              <a:gdLst/>
              <a:ahLst/>
              <a:cxnLst/>
              <a:rect l="l" t="t" r="r" b="b"/>
              <a:pathLst>
                <a:path w="9746" h="6120" extrusionOk="0">
                  <a:moveTo>
                    <a:pt x="7805" y="1"/>
                  </a:moveTo>
                  <a:cubicBezTo>
                    <a:pt x="7031" y="1"/>
                    <a:pt x="6299" y="298"/>
                    <a:pt x="5673" y="716"/>
                  </a:cubicBezTo>
                  <a:cubicBezTo>
                    <a:pt x="3739" y="2010"/>
                    <a:pt x="1" y="3159"/>
                    <a:pt x="1" y="3159"/>
                  </a:cubicBezTo>
                  <a:cubicBezTo>
                    <a:pt x="1" y="3159"/>
                    <a:pt x="380" y="4308"/>
                    <a:pt x="2345" y="4308"/>
                  </a:cubicBezTo>
                  <a:cubicBezTo>
                    <a:pt x="2558" y="4308"/>
                    <a:pt x="2789" y="4294"/>
                    <a:pt x="3041" y="4264"/>
                  </a:cubicBezTo>
                  <a:cubicBezTo>
                    <a:pt x="3840" y="3973"/>
                    <a:pt x="5004" y="3668"/>
                    <a:pt x="6109" y="3610"/>
                  </a:cubicBezTo>
                  <a:cubicBezTo>
                    <a:pt x="6109" y="3610"/>
                    <a:pt x="6313" y="6119"/>
                    <a:pt x="7722" y="6119"/>
                  </a:cubicBezTo>
                  <a:cubicBezTo>
                    <a:pt x="7819" y="6119"/>
                    <a:pt x="7921" y="6107"/>
                    <a:pt x="8029" y="6082"/>
                  </a:cubicBezTo>
                  <a:cubicBezTo>
                    <a:pt x="9745" y="5660"/>
                    <a:pt x="9367" y="3028"/>
                    <a:pt x="9047" y="1515"/>
                  </a:cubicBezTo>
                  <a:cubicBezTo>
                    <a:pt x="9018" y="1312"/>
                    <a:pt x="8974" y="1137"/>
                    <a:pt x="8945" y="977"/>
                  </a:cubicBezTo>
                  <a:cubicBezTo>
                    <a:pt x="8829" y="439"/>
                    <a:pt x="8465" y="47"/>
                    <a:pt x="7913" y="3"/>
                  </a:cubicBezTo>
                  <a:cubicBezTo>
                    <a:pt x="7877" y="2"/>
                    <a:pt x="7841" y="1"/>
                    <a:pt x="7805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7137969" y="2702313"/>
              <a:ext cx="144825" cy="79000"/>
            </a:xfrm>
            <a:custGeom>
              <a:avLst/>
              <a:gdLst/>
              <a:ahLst/>
              <a:cxnLst/>
              <a:rect l="l" t="t" r="r" b="b"/>
              <a:pathLst>
                <a:path w="2561" h="1397" extrusionOk="0">
                  <a:moveTo>
                    <a:pt x="1804" y="0"/>
                  </a:moveTo>
                  <a:cubicBezTo>
                    <a:pt x="786" y="393"/>
                    <a:pt x="1" y="626"/>
                    <a:pt x="1" y="626"/>
                  </a:cubicBezTo>
                  <a:cubicBezTo>
                    <a:pt x="1" y="626"/>
                    <a:pt x="146" y="1062"/>
                    <a:pt x="655" y="1397"/>
                  </a:cubicBezTo>
                  <a:cubicBezTo>
                    <a:pt x="655" y="1397"/>
                    <a:pt x="1804" y="1120"/>
                    <a:pt x="2197" y="946"/>
                  </a:cubicBezTo>
                  <a:cubicBezTo>
                    <a:pt x="2561" y="771"/>
                    <a:pt x="2546" y="30"/>
                    <a:pt x="1804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6804051" y="2805005"/>
              <a:ext cx="109481" cy="76682"/>
            </a:xfrm>
            <a:custGeom>
              <a:avLst/>
              <a:gdLst/>
              <a:ahLst/>
              <a:cxnLst/>
              <a:rect l="l" t="t" r="r" b="b"/>
              <a:pathLst>
                <a:path w="1936" h="1356" extrusionOk="0">
                  <a:moveTo>
                    <a:pt x="570" y="0"/>
                  </a:moveTo>
                  <a:cubicBezTo>
                    <a:pt x="335" y="0"/>
                    <a:pt x="138" y="72"/>
                    <a:pt x="88" y="293"/>
                  </a:cubicBezTo>
                  <a:cubicBezTo>
                    <a:pt x="1" y="686"/>
                    <a:pt x="335" y="977"/>
                    <a:pt x="597" y="1122"/>
                  </a:cubicBezTo>
                  <a:cubicBezTo>
                    <a:pt x="1121" y="1268"/>
                    <a:pt x="1543" y="1355"/>
                    <a:pt x="1674" y="1355"/>
                  </a:cubicBezTo>
                  <a:cubicBezTo>
                    <a:pt x="1935" y="1340"/>
                    <a:pt x="1863" y="773"/>
                    <a:pt x="1543" y="235"/>
                  </a:cubicBezTo>
                  <a:cubicBezTo>
                    <a:pt x="1435" y="190"/>
                    <a:pt x="953" y="0"/>
                    <a:pt x="570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7804166" y="3059927"/>
              <a:ext cx="930248" cy="865441"/>
            </a:xfrm>
            <a:custGeom>
              <a:avLst/>
              <a:gdLst/>
              <a:ahLst/>
              <a:cxnLst/>
              <a:rect l="l" t="t" r="r" b="b"/>
              <a:pathLst>
                <a:path w="16450" h="15304" extrusionOk="0">
                  <a:moveTo>
                    <a:pt x="7094" y="1"/>
                  </a:moveTo>
                  <a:cubicBezTo>
                    <a:pt x="5946" y="1"/>
                    <a:pt x="4960" y="221"/>
                    <a:pt x="4960" y="221"/>
                  </a:cubicBezTo>
                  <a:cubicBezTo>
                    <a:pt x="3447" y="1210"/>
                    <a:pt x="277" y="6882"/>
                    <a:pt x="277" y="6882"/>
                  </a:cubicBezTo>
                  <a:cubicBezTo>
                    <a:pt x="277" y="6882"/>
                    <a:pt x="0" y="10228"/>
                    <a:pt x="1731" y="11071"/>
                  </a:cubicBezTo>
                  <a:cubicBezTo>
                    <a:pt x="4175" y="12249"/>
                    <a:pt x="5891" y="12671"/>
                    <a:pt x="6545" y="12787"/>
                  </a:cubicBezTo>
                  <a:cubicBezTo>
                    <a:pt x="7200" y="12918"/>
                    <a:pt x="10501" y="15303"/>
                    <a:pt x="10501" y="15303"/>
                  </a:cubicBezTo>
                  <a:cubicBezTo>
                    <a:pt x="15839" y="13776"/>
                    <a:pt x="16450" y="6199"/>
                    <a:pt x="16450" y="6199"/>
                  </a:cubicBezTo>
                  <a:cubicBezTo>
                    <a:pt x="16450" y="6199"/>
                    <a:pt x="13890" y="4832"/>
                    <a:pt x="12741" y="4090"/>
                  </a:cubicBezTo>
                  <a:cubicBezTo>
                    <a:pt x="11592" y="3348"/>
                    <a:pt x="10908" y="1108"/>
                    <a:pt x="9236" y="367"/>
                  </a:cubicBezTo>
                  <a:cubicBezTo>
                    <a:pt x="8593" y="87"/>
                    <a:pt x="7812" y="1"/>
                    <a:pt x="7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6709503" y="2675169"/>
              <a:ext cx="129160" cy="92968"/>
            </a:xfrm>
            <a:custGeom>
              <a:avLst/>
              <a:gdLst/>
              <a:ahLst/>
              <a:cxnLst/>
              <a:rect l="l" t="t" r="r" b="b"/>
              <a:pathLst>
                <a:path w="2284" h="1644" extrusionOk="0">
                  <a:moveTo>
                    <a:pt x="2284" y="0"/>
                  </a:moveTo>
                  <a:cubicBezTo>
                    <a:pt x="2284" y="0"/>
                    <a:pt x="960" y="44"/>
                    <a:pt x="0" y="437"/>
                  </a:cubicBezTo>
                  <a:cubicBezTo>
                    <a:pt x="524" y="597"/>
                    <a:pt x="1338" y="1004"/>
                    <a:pt x="1164" y="1164"/>
                  </a:cubicBezTo>
                  <a:cubicBezTo>
                    <a:pt x="1629" y="1179"/>
                    <a:pt x="2284" y="1644"/>
                    <a:pt x="2284" y="1644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6622192" y="2522205"/>
              <a:ext cx="360393" cy="239433"/>
            </a:xfrm>
            <a:custGeom>
              <a:avLst/>
              <a:gdLst/>
              <a:ahLst/>
              <a:cxnLst/>
              <a:rect l="l" t="t" r="r" b="b"/>
              <a:pathLst>
                <a:path w="6373" h="4234" extrusionOk="0">
                  <a:moveTo>
                    <a:pt x="3784" y="0"/>
                  </a:moveTo>
                  <a:lnTo>
                    <a:pt x="3784" y="1"/>
                  </a:lnTo>
                  <a:lnTo>
                    <a:pt x="3784" y="1"/>
                  </a:lnTo>
                  <a:cubicBezTo>
                    <a:pt x="3803" y="1"/>
                    <a:pt x="3813" y="0"/>
                    <a:pt x="3813" y="0"/>
                  </a:cubicBezTo>
                  <a:close/>
                  <a:moveTo>
                    <a:pt x="3784" y="1"/>
                  </a:moveTo>
                  <a:cubicBezTo>
                    <a:pt x="3470" y="14"/>
                    <a:pt x="708" y="159"/>
                    <a:pt x="352" y="1338"/>
                  </a:cubicBezTo>
                  <a:cubicBezTo>
                    <a:pt x="0" y="2528"/>
                    <a:pt x="4552" y="4234"/>
                    <a:pt x="5520" y="4234"/>
                  </a:cubicBezTo>
                  <a:cubicBezTo>
                    <a:pt x="5594" y="4234"/>
                    <a:pt x="5646" y="4224"/>
                    <a:pt x="5675" y="4204"/>
                  </a:cubicBezTo>
                  <a:cubicBezTo>
                    <a:pt x="6373" y="3709"/>
                    <a:pt x="4846" y="2211"/>
                    <a:pt x="3784" y="1702"/>
                  </a:cubicBezTo>
                  <a:lnTo>
                    <a:pt x="3784" y="1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6831195" y="2670759"/>
              <a:ext cx="133345" cy="92063"/>
            </a:xfrm>
            <a:custGeom>
              <a:avLst/>
              <a:gdLst/>
              <a:ahLst/>
              <a:cxnLst/>
              <a:rect l="l" t="t" r="r" b="b"/>
              <a:pathLst>
                <a:path w="2358" h="1628" extrusionOk="0">
                  <a:moveTo>
                    <a:pt x="648" y="0"/>
                  </a:moveTo>
                  <a:cubicBezTo>
                    <a:pt x="463" y="0"/>
                    <a:pt x="311" y="63"/>
                    <a:pt x="248" y="238"/>
                  </a:cubicBezTo>
                  <a:cubicBezTo>
                    <a:pt x="1" y="864"/>
                    <a:pt x="903" y="1373"/>
                    <a:pt x="903" y="1373"/>
                  </a:cubicBezTo>
                  <a:cubicBezTo>
                    <a:pt x="903" y="1373"/>
                    <a:pt x="1019" y="1446"/>
                    <a:pt x="1194" y="1518"/>
                  </a:cubicBezTo>
                  <a:cubicBezTo>
                    <a:pt x="1462" y="1585"/>
                    <a:pt x="1692" y="1627"/>
                    <a:pt x="1843" y="1627"/>
                  </a:cubicBezTo>
                  <a:cubicBezTo>
                    <a:pt x="1921" y="1627"/>
                    <a:pt x="1978" y="1616"/>
                    <a:pt x="2008" y="1591"/>
                  </a:cubicBezTo>
                  <a:cubicBezTo>
                    <a:pt x="2357" y="1329"/>
                    <a:pt x="2139" y="849"/>
                    <a:pt x="1717" y="355"/>
                  </a:cubicBezTo>
                  <a:cubicBezTo>
                    <a:pt x="1514" y="248"/>
                    <a:pt x="1015" y="0"/>
                    <a:pt x="648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6723470" y="2522205"/>
              <a:ext cx="114401" cy="97945"/>
            </a:xfrm>
            <a:custGeom>
              <a:avLst/>
              <a:gdLst/>
              <a:ahLst/>
              <a:cxnLst/>
              <a:rect l="l" t="t" r="r" b="b"/>
              <a:pathLst>
                <a:path w="2023" h="1732" extrusionOk="0">
                  <a:moveTo>
                    <a:pt x="2022" y="0"/>
                  </a:moveTo>
                  <a:cubicBezTo>
                    <a:pt x="2022" y="0"/>
                    <a:pt x="961" y="29"/>
                    <a:pt x="1" y="306"/>
                  </a:cubicBezTo>
                  <a:cubicBezTo>
                    <a:pt x="262" y="393"/>
                    <a:pt x="655" y="582"/>
                    <a:pt x="946" y="728"/>
                  </a:cubicBezTo>
                  <a:cubicBezTo>
                    <a:pt x="1135" y="815"/>
                    <a:pt x="1150" y="1077"/>
                    <a:pt x="990" y="1193"/>
                  </a:cubicBezTo>
                  <a:cubicBezTo>
                    <a:pt x="1586" y="1338"/>
                    <a:pt x="2022" y="1731"/>
                    <a:pt x="2022" y="1731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6622192" y="2350297"/>
              <a:ext cx="360393" cy="239489"/>
            </a:xfrm>
            <a:custGeom>
              <a:avLst/>
              <a:gdLst/>
              <a:ahLst/>
              <a:cxnLst/>
              <a:rect l="l" t="t" r="r" b="b"/>
              <a:pathLst>
                <a:path w="6373" h="4235" extrusionOk="0">
                  <a:moveTo>
                    <a:pt x="3784" y="1"/>
                  </a:moveTo>
                  <a:lnTo>
                    <a:pt x="3784" y="2"/>
                  </a:lnTo>
                  <a:lnTo>
                    <a:pt x="3784" y="2"/>
                  </a:lnTo>
                  <a:cubicBezTo>
                    <a:pt x="3803" y="1"/>
                    <a:pt x="3813" y="1"/>
                    <a:pt x="3813" y="1"/>
                  </a:cubicBezTo>
                  <a:close/>
                  <a:moveTo>
                    <a:pt x="3784" y="2"/>
                  </a:moveTo>
                  <a:cubicBezTo>
                    <a:pt x="3470" y="14"/>
                    <a:pt x="708" y="160"/>
                    <a:pt x="352" y="1353"/>
                  </a:cubicBezTo>
                  <a:cubicBezTo>
                    <a:pt x="0" y="2530"/>
                    <a:pt x="4552" y="4234"/>
                    <a:pt x="5520" y="4234"/>
                  </a:cubicBezTo>
                  <a:cubicBezTo>
                    <a:pt x="5594" y="4234"/>
                    <a:pt x="5646" y="4224"/>
                    <a:pt x="5675" y="4204"/>
                  </a:cubicBezTo>
                  <a:cubicBezTo>
                    <a:pt x="6373" y="3709"/>
                    <a:pt x="4846" y="2226"/>
                    <a:pt x="3784" y="1717"/>
                  </a:cubicBezTo>
                  <a:lnTo>
                    <a:pt x="3784" y="2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6831195" y="2502469"/>
              <a:ext cx="130857" cy="87313"/>
            </a:xfrm>
            <a:custGeom>
              <a:avLst/>
              <a:gdLst/>
              <a:ahLst/>
              <a:cxnLst/>
              <a:rect l="l" t="t" r="r" b="b"/>
              <a:pathLst>
                <a:path w="2314" h="1544" extrusionOk="0">
                  <a:moveTo>
                    <a:pt x="647" y="0"/>
                  </a:moveTo>
                  <a:cubicBezTo>
                    <a:pt x="464" y="0"/>
                    <a:pt x="313" y="62"/>
                    <a:pt x="248" y="233"/>
                  </a:cubicBezTo>
                  <a:cubicBezTo>
                    <a:pt x="1" y="858"/>
                    <a:pt x="903" y="1353"/>
                    <a:pt x="903" y="1367"/>
                  </a:cubicBezTo>
                  <a:cubicBezTo>
                    <a:pt x="1307" y="1481"/>
                    <a:pt x="1638" y="1544"/>
                    <a:pt x="1836" y="1544"/>
                  </a:cubicBezTo>
                  <a:cubicBezTo>
                    <a:pt x="1916" y="1544"/>
                    <a:pt x="1975" y="1534"/>
                    <a:pt x="2008" y="1513"/>
                  </a:cubicBezTo>
                  <a:cubicBezTo>
                    <a:pt x="2313" y="1295"/>
                    <a:pt x="2168" y="858"/>
                    <a:pt x="1804" y="407"/>
                  </a:cubicBezTo>
                  <a:cubicBezTo>
                    <a:pt x="1804" y="407"/>
                    <a:pt x="1118" y="0"/>
                    <a:pt x="647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7241623" y="2712152"/>
              <a:ext cx="287104" cy="173608"/>
            </a:xfrm>
            <a:custGeom>
              <a:avLst/>
              <a:gdLst/>
              <a:ahLst/>
              <a:cxnLst/>
              <a:rect l="l" t="t" r="r" b="b"/>
              <a:pathLst>
                <a:path w="5077" h="3070" extrusionOk="0">
                  <a:moveTo>
                    <a:pt x="4698" y="1"/>
                  </a:moveTo>
                  <a:cubicBezTo>
                    <a:pt x="4149" y="717"/>
                    <a:pt x="2611" y="882"/>
                    <a:pt x="1960" y="882"/>
                  </a:cubicBezTo>
                  <a:cubicBezTo>
                    <a:pt x="1870" y="882"/>
                    <a:pt x="1797" y="879"/>
                    <a:pt x="1746" y="874"/>
                  </a:cubicBezTo>
                  <a:cubicBezTo>
                    <a:pt x="1382" y="1354"/>
                    <a:pt x="509" y="1528"/>
                    <a:pt x="0" y="1586"/>
                  </a:cubicBezTo>
                  <a:cubicBezTo>
                    <a:pt x="151" y="1599"/>
                    <a:pt x="313" y="1607"/>
                    <a:pt x="487" y="1607"/>
                  </a:cubicBezTo>
                  <a:cubicBezTo>
                    <a:pt x="700" y="1607"/>
                    <a:pt x="930" y="1596"/>
                    <a:pt x="1178" y="1572"/>
                  </a:cubicBezTo>
                  <a:cubicBezTo>
                    <a:pt x="1978" y="1281"/>
                    <a:pt x="3142" y="961"/>
                    <a:pt x="4262" y="917"/>
                  </a:cubicBezTo>
                  <a:cubicBezTo>
                    <a:pt x="4262" y="917"/>
                    <a:pt x="4378" y="2386"/>
                    <a:pt x="5076" y="3070"/>
                  </a:cubicBezTo>
                  <a:cubicBezTo>
                    <a:pt x="4509" y="2313"/>
                    <a:pt x="4640" y="597"/>
                    <a:pt x="4698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7667658" y="2953163"/>
              <a:ext cx="417000" cy="497640"/>
            </a:xfrm>
            <a:custGeom>
              <a:avLst/>
              <a:gdLst/>
              <a:ahLst/>
              <a:cxnLst/>
              <a:rect l="l" t="t" r="r" b="b"/>
              <a:pathLst>
                <a:path w="7374" h="8800" extrusionOk="0">
                  <a:moveTo>
                    <a:pt x="4523" y="0"/>
                  </a:moveTo>
                  <a:cubicBezTo>
                    <a:pt x="4523" y="0"/>
                    <a:pt x="1527" y="5454"/>
                    <a:pt x="0" y="6342"/>
                  </a:cubicBezTo>
                  <a:lnTo>
                    <a:pt x="2676" y="8799"/>
                  </a:lnTo>
                  <a:cubicBezTo>
                    <a:pt x="2676" y="8799"/>
                    <a:pt x="6370" y="7054"/>
                    <a:pt x="7374" y="2124"/>
                  </a:cubicBezTo>
                  <a:cubicBezTo>
                    <a:pt x="6370" y="1484"/>
                    <a:pt x="4523" y="0"/>
                    <a:pt x="4523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7735063" y="3300090"/>
              <a:ext cx="120169" cy="93930"/>
            </a:xfrm>
            <a:custGeom>
              <a:avLst/>
              <a:gdLst/>
              <a:ahLst/>
              <a:cxnLst/>
              <a:rect l="l" t="t" r="r" b="b"/>
              <a:pathLst>
                <a:path w="2125" h="1661" extrusionOk="0">
                  <a:moveTo>
                    <a:pt x="232" y="0"/>
                  </a:moveTo>
                  <a:cubicBezTo>
                    <a:pt x="175" y="0"/>
                    <a:pt x="115" y="26"/>
                    <a:pt x="73" y="76"/>
                  </a:cubicBezTo>
                  <a:cubicBezTo>
                    <a:pt x="1" y="148"/>
                    <a:pt x="15" y="279"/>
                    <a:pt x="117" y="352"/>
                  </a:cubicBezTo>
                  <a:lnTo>
                    <a:pt x="1790" y="1617"/>
                  </a:lnTo>
                  <a:cubicBezTo>
                    <a:pt x="1819" y="1646"/>
                    <a:pt x="1877" y="1661"/>
                    <a:pt x="1906" y="1661"/>
                  </a:cubicBezTo>
                  <a:cubicBezTo>
                    <a:pt x="1979" y="1661"/>
                    <a:pt x="2037" y="1617"/>
                    <a:pt x="2051" y="1588"/>
                  </a:cubicBezTo>
                  <a:cubicBezTo>
                    <a:pt x="2124" y="1516"/>
                    <a:pt x="2110" y="1385"/>
                    <a:pt x="2022" y="1312"/>
                  </a:cubicBezTo>
                  <a:lnTo>
                    <a:pt x="350" y="47"/>
                  </a:lnTo>
                  <a:cubicBezTo>
                    <a:pt x="318" y="15"/>
                    <a:pt x="276" y="0"/>
                    <a:pt x="232" y="0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7791838" y="3239187"/>
              <a:ext cx="120112" cy="93986"/>
            </a:xfrm>
            <a:custGeom>
              <a:avLst/>
              <a:gdLst/>
              <a:ahLst/>
              <a:cxnLst/>
              <a:rect l="l" t="t" r="r" b="b"/>
              <a:pathLst>
                <a:path w="2124" h="1662" extrusionOk="0">
                  <a:moveTo>
                    <a:pt x="226" y="1"/>
                  </a:moveTo>
                  <a:cubicBezTo>
                    <a:pt x="170" y="1"/>
                    <a:pt x="114" y="27"/>
                    <a:pt x="73" y="76"/>
                  </a:cubicBezTo>
                  <a:cubicBezTo>
                    <a:pt x="0" y="149"/>
                    <a:pt x="15" y="280"/>
                    <a:pt x="102" y="353"/>
                  </a:cubicBezTo>
                  <a:lnTo>
                    <a:pt x="1775" y="1633"/>
                  </a:lnTo>
                  <a:cubicBezTo>
                    <a:pt x="1818" y="1647"/>
                    <a:pt x="1876" y="1662"/>
                    <a:pt x="1906" y="1662"/>
                  </a:cubicBezTo>
                  <a:cubicBezTo>
                    <a:pt x="1978" y="1662"/>
                    <a:pt x="2036" y="1647"/>
                    <a:pt x="2051" y="1589"/>
                  </a:cubicBezTo>
                  <a:cubicBezTo>
                    <a:pt x="2124" y="1516"/>
                    <a:pt x="2109" y="1385"/>
                    <a:pt x="2022" y="1313"/>
                  </a:cubicBezTo>
                  <a:lnTo>
                    <a:pt x="349" y="47"/>
                  </a:lnTo>
                  <a:cubicBezTo>
                    <a:pt x="312" y="16"/>
                    <a:pt x="268" y="1"/>
                    <a:pt x="226" y="1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7852684" y="3156117"/>
              <a:ext cx="120112" cy="93986"/>
            </a:xfrm>
            <a:custGeom>
              <a:avLst/>
              <a:gdLst/>
              <a:ahLst/>
              <a:cxnLst/>
              <a:rect l="l" t="t" r="r" b="b"/>
              <a:pathLst>
                <a:path w="2124" h="1662" extrusionOk="0">
                  <a:moveTo>
                    <a:pt x="218" y="1"/>
                  </a:moveTo>
                  <a:cubicBezTo>
                    <a:pt x="160" y="1"/>
                    <a:pt x="100" y="27"/>
                    <a:pt x="59" y="76"/>
                  </a:cubicBezTo>
                  <a:cubicBezTo>
                    <a:pt x="1" y="149"/>
                    <a:pt x="15" y="280"/>
                    <a:pt x="102" y="353"/>
                  </a:cubicBezTo>
                  <a:lnTo>
                    <a:pt x="1775" y="1618"/>
                  </a:lnTo>
                  <a:cubicBezTo>
                    <a:pt x="1819" y="1647"/>
                    <a:pt x="1862" y="1662"/>
                    <a:pt x="1906" y="1662"/>
                  </a:cubicBezTo>
                  <a:cubicBezTo>
                    <a:pt x="1949" y="1662"/>
                    <a:pt x="2037" y="1647"/>
                    <a:pt x="2051" y="1589"/>
                  </a:cubicBezTo>
                  <a:cubicBezTo>
                    <a:pt x="2124" y="1516"/>
                    <a:pt x="2095" y="1385"/>
                    <a:pt x="2008" y="1313"/>
                  </a:cubicBezTo>
                  <a:lnTo>
                    <a:pt x="335" y="47"/>
                  </a:lnTo>
                  <a:cubicBezTo>
                    <a:pt x="304" y="16"/>
                    <a:pt x="261" y="1"/>
                    <a:pt x="218" y="1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7894643" y="3073895"/>
              <a:ext cx="120112" cy="93986"/>
            </a:xfrm>
            <a:custGeom>
              <a:avLst/>
              <a:gdLst/>
              <a:ahLst/>
              <a:cxnLst/>
              <a:rect l="l" t="t" r="r" b="b"/>
              <a:pathLst>
                <a:path w="2124" h="1662" extrusionOk="0">
                  <a:moveTo>
                    <a:pt x="226" y="0"/>
                  </a:moveTo>
                  <a:cubicBezTo>
                    <a:pt x="170" y="0"/>
                    <a:pt x="114" y="27"/>
                    <a:pt x="73" y="76"/>
                  </a:cubicBezTo>
                  <a:cubicBezTo>
                    <a:pt x="0" y="149"/>
                    <a:pt x="15" y="280"/>
                    <a:pt x="102" y="352"/>
                  </a:cubicBezTo>
                  <a:lnTo>
                    <a:pt x="1775" y="1618"/>
                  </a:lnTo>
                  <a:cubicBezTo>
                    <a:pt x="1818" y="1647"/>
                    <a:pt x="1876" y="1661"/>
                    <a:pt x="1906" y="1661"/>
                  </a:cubicBezTo>
                  <a:cubicBezTo>
                    <a:pt x="1964" y="1661"/>
                    <a:pt x="2022" y="1647"/>
                    <a:pt x="2051" y="1589"/>
                  </a:cubicBezTo>
                  <a:cubicBezTo>
                    <a:pt x="2124" y="1516"/>
                    <a:pt x="2109" y="1385"/>
                    <a:pt x="2022" y="1312"/>
                  </a:cubicBezTo>
                  <a:lnTo>
                    <a:pt x="349" y="47"/>
                  </a:lnTo>
                  <a:cubicBezTo>
                    <a:pt x="312" y="16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7921786" y="3002643"/>
              <a:ext cx="120960" cy="94495"/>
            </a:xfrm>
            <a:custGeom>
              <a:avLst/>
              <a:gdLst/>
              <a:ahLst/>
              <a:cxnLst/>
              <a:rect l="l" t="t" r="r" b="b"/>
              <a:pathLst>
                <a:path w="2139" h="1671" extrusionOk="0">
                  <a:moveTo>
                    <a:pt x="245" y="0"/>
                  </a:moveTo>
                  <a:cubicBezTo>
                    <a:pt x="183" y="0"/>
                    <a:pt x="117" y="32"/>
                    <a:pt x="73" y="85"/>
                  </a:cubicBezTo>
                  <a:cubicBezTo>
                    <a:pt x="0" y="158"/>
                    <a:pt x="29" y="289"/>
                    <a:pt x="117" y="362"/>
                  </a:cubicBezTo>
                  <a:lnTo>
                    <a:pt x="1789" y="1627"/>
                  </a:lnTo>
                  <a:cubicBezTo>
                    <a:pt x="1818" y="1641"/>
                    <a:pt x="1876" y="1671"/>
                    <a:pt x="1920" y="1671"/>
                  </a:cubicBezTo>
                  <a:cubicBezTo>
                    <a:pt x="1978" y="1671"/>
                    <a:pt x="2022" y="1627"/>
                    <a:pt x="2065" y="1598"/>
                  </a:cubicBezTo>
                  <a:cubicBezTo>
                    <a:pt x="2138" y="1525"/>
                    <a:pt x="2109" y="1394"/>
                    <a:pt x="2022" y="1322"/>
                  </a:cubicBezTo>
                  <a:lnTo>
                    <a:pt x="349" y="42"/>
                  </a:lnTo>
                  <a:cubicBezTo>
                    <a:pt x="321" y="13"/>
                    <a:pt x="284" y="0"/>
                    <a:pt x="245" y="0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7667658" y="3201525"/>
              <a:ext cx="375888" cy="249272"/>
            </a:xfrm>
            <a:custGeom>
              <a:avLst/>
              <a:gdLst/>
              <a:ahLst/>
              <a:cxnLst/>
              <a:rect l="l" t="t" r="r" b="b"/>
              <a:pathLst>
                <a:path w="6647" h="4408" extrusionOk="0">
                  <a:moveTo>
                    <a:pt x="6647" y="1"/>
                  </a:moveTo>
                  <a:lnTo>
                    <a:pt x="6647" y="1"/>
                  </a:lnTo>
                  <a:cubicBezTo>
                    <a:pt x="6036" y="524"/>
                    <a:pt x="5280" y="1077"/>
                    <a:pt x="4538" y="1310"/>
                  </a:cubicBezTo>
                  <a:cubicBezTo>
                    <a:pt x="4270" y="1399"/>
                    <a:pt x="4000" y="1437"/>
                    <a:pt x="3734" y="1437"/>
                  </a:cubicBezTo>
                  <a:cubicBezTo>
                    <a:pt x="2745" y="1437"/>
                    <a:pt x="1823" y="912"/>
                    <a:pt x="1353" y="568"/>
                  </a:cubicBezTo>
                  <a:cubicBezTo>
                    <a:pt x="858" y="1208"/>
                    <a:pt x="378" y="1717"/>
                    <a:pt x="0" y="1950"/>
                  </a:cubicBezTo>
                  <a:lnTo>
                    <a:pt x="2676" y="4407"/>
                  </a:lnTo>
                  <a:cubicBezTo>
                    <a:pt x="2676" y="4407"/>
                    <a:pt x="5207" y="3200"/>
                    <a:pt x="6647" y="1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5164149" y="1797646"/>
              <a:ext cx="1181895" cy="1377671"/>
            </a:xfrm>
            <a:custGeom>
              <a:avLst/>
              <a:gdLst/>
              <a:ahLst/>
              <a:cxnLst/>
              <a:rect l="l" t="t" r="r" b="b"/>
              <a:pathLst>
                <a:path w="20900" h="24362" extrusionOk="0">
                  <a:moveTo>
                    <a:pt x="17846" y="0"/>
                  </a:moveTo>
                  <a:cubicBezTo>
                    <a:pt x="17846" y="0"/>
                    <a:pt x="14835" y="1062"/>
                    <a:pt x="13264" y="2502"/>
                  </a:cubicBezTo>
                  <a:cubicBezTo>
                    <a:pt x="11708" y="3956"/>
                    <a:pt x="8727" y="11577"/>
                    <a:pt x="8727" y="11577"/>
                  </a:cubicBezTo>
                  <a:lnTo>
                    <a:pt x="0" y="18398"/>
                  </a:lnTo>
                  <a:cubicBezTo>
                    <a:pt x="0" y="18398"/>
                    <a:pt x="102" y="22369"/>
                    <a:pt x="4131" y="24361"/>
                  </a:cubicBezTo>
                  <a:cubicBezTo>
                    <a:pt x="5658" y="23430"/>
                    <a:pt x="12101" y="17744"/>
                    <a:pt x="12101" y="17744"/>
                  </a:cubicBezTo>
                  <a:cubicBezTo>
                    <a:pt x="17904" y="17395"/>
                    <a:pt x="19344" y="11897"/>
                    <a:pt x="20216" y="11315"/>
                  </a:cubicBezTo>
                  <a:cubicBezTo>
                    <a:pt x="20900" y="5745"/>
                    <a:pt x="17846" y="0"/>
                    <a:pt x="17846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403745" y="2581412"/>
              <a:ext cx="765461" cy="556848"/>
            </a:xfrm>
            <a:custGeom>
              <a:avLst/>
              <a:gdLst/>
              <a:ahLst/>
              <a:cxnLst/>
              <a:rect l="l" t="t" r="r" b="b"/>
              <a:pathLst>
                <a:path w="13536" h="9847" extrusionOk="0">
                  <a:moveTo>
                    <a:pt x="9958" y="0"/>
                  </a:moveTo>
                  <a:lnTo>
                    <a:pt x="8271" y="1062"/>
                  </a:lnTo>
                  <a:cubicBezTo>
                    <a:pt x="8271" y="1062"/>
                    <a:pt x="7006" y="2967"/>
                    <a:pt x="6162" y="3898"/>
                  </a:cubicBezTo>
                  <a:cubicBezTo>
                    <a:pt x="5907" y="4175"/>
                    <a:pt x="5462" y="4276"/>
                    <a:pt x="4937" y="4276"/>
                  </a:cubicBezTo>
                  <a:cubicBezTo>
                    <a:pt x="3696" y="4276"/>
                    <a:pt x="2005" y="3715"/>
                    <a:pt x="1290" y="3593"/>
                  </a:cubicBezTo>
                  <a:cubicBezTo>
                    <a:pt x="1274" y="3590"/>
                    <a:pt x="1259" y="3588"/>
                    <a:pt x="1243" y="3588"/>
                  </a:cubicBezTo>
                  <a:cubicBezTo>
                    <a:pt x="263" y="3588"/>
                    <a:pt x="0" y="9414"/>
                    <a:pt x="301" y="9672"/>
                  </a:cubicBezTo>
                  <a:cubicBezTo>
                    <a:pt x="359" y="9730"/>
                    <a:pt x="534" y="9789"/>
                    <a:pt x="781" y="9847"/>
                  </a:cubicBezTo>
                  <a:cubicBezTo>
                    <a:pt x="3079" y="8072"/>
                    <a:pt x="7849" y="3884"/>
                    <a:pt x="7849" y="3884"/>
                  </a:cubicBezTo>
                  <a:cubicBezTo>
                    <a:pt x="10584" y="3709"/>
                    <a:pt x="12343" y="2400"/>
                    <a:pt x="13536" y="1019"/>
                  </a:cubicBezTo>
                  <a:lnTo>
                    <a:pt x="9958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240717" y="1777118"/>
              <a:ext cx="609496" cy="410383"/>
            </a:xfrm>
            <a:custGeom>
              <a:avLst/>
              <a:gdLst/>
              <a:ahLst/>
              <a:cxnLst/>
              <a:rect l="l" t="t" r="r" b="b"/>
              <a:pathLst>
                <a:path w="10778" h="7257" extrusionOk="0">
                  <a:moveTo>
                    <a:pt x="10294" y="0"/>
                  </a:moveTo>
                  <a:cubicBezTo>
                    <a:pt x="9950" y="0"/>
                    <a:pt x="9425" y="250"/>
                    <a:pt x="9250" y="305"/>
                  </a:cubicBezTo>
                  <a:cubicBezTo>
                    <a:pt x="6967" y="1105"/>
                    <a:pt x="2705" y="3825"/>
                    <a:pt x="509" y="4828"/>
                  </a:cubicBezTo>
                  <a:cubicBezTo>
                    <a:pt x="466" y="4843"/>
                    <a:pt x="0" y="5032"/>
                    <a:pt x="0" y="5061"/>
                  </a:cubicBezTo>
                  <a:lnTo>
                    <a:pt x="306" y="7257"/>
                  </a:lnTo>
                  <a:cubicBezTo>
                    <a:pt x="306" y="7257"/>
                    <a:pt x="1978" y="6791"/>
                    <a:pt x="3927" y="5890"/>
                  </a:cubicBezTo>
                  <a:cubicBezTo>
                    <a:pt x="8625" y="3708"/>
                    <a:pt x="10777" y="392"/>
                    <a:pt x="10559" y="101"/>
                  </a:cubicBezTo>
                  <a:cubicBezTo>
                    <a:pt x="10504" y="28"/>
                    <a:pt x="10409" y="0"/>
                    <a:pt x="10294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6419183" y="1905371"/>
              <a:ext cx="158792" cy="197416"/>
            </a:xfrm>
            <a:custGeom>
              <a:avLst/>
              <a:gdLst/>
              <a:ahLst/>
              <a:cxnLst/>
              <a:rect l="l" t="t" r="r" b="b"/>
              <a:pathLst>
                <a:path w="2808" h="3491" extrusionOk="0">
                  <a:moveTo>
                    <a:pt x="2095" y="0"/>
                  </a:moveTo>
                  <a:cubicBezTo>
                    <a:pt x="1382" y="378"/>
                    <a:pt x="669" y="800"/>
                    <a:pt x="0" y="1164"/>
                  </a:cubicBezTo>
                  <a:cubicBezTo>
                    <a:pt x="160" y="1993"/>
                    <a:pt x="422" y="3011"/>
                    <a:pt x="480" y="3084"/>
                  </a:cubicBezTo>
                  <a:cubicBezTo>
                    <a:pt x="509" y="3142"/>
                    <a:pt x="742" y="3302"/>
                    <a:pt x="1033" y="3491"/>
                  </a:cubicBezTo>
                  <a:cubicBezTo>
                    <a:pt x="1673" y="3185"/>
                    <a:pt x="2255" y="2851"/>
                    <a:pt x="2807" y="2502"/>
                  </a:cubicBezTo>
                  <a:lnTo>
                    <a:pt x="2807" y="2502"/>
                  </a:lnTo>
                  <a:cubicBezTo>
                    <a:pt x="2676" y="2521"/>
                    <a:pt x="2555" y="2528"/>
                    <a:pt x="2452" y="2528"/>
                  </a:cubicBezTo>
                  <a:cubicBezTo>
                    <a:pt x="2245" y="2528"/>
                    <a:pt x="2109" y="2502"/>
                    <a:pt x="2109" y="2502"/>
                  </a:cubicBezTo>
                  <a:lnTo>
                    <a:pt x="2095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6077858" y="1603174"/>
              <a:ext cx="621824" cy="398451"/>
            </a:xfrm>
            <a:custGeom>
              <a:avLst/>
              <a:gdLst/>
              <a:ahLst/>
              <a:cxnLst/>
              <a:rect l="l" t="t" r="r" b="b"/>
              <a:pathLst>
                <a:path w="10996" h="7046" extrusionOk="0">
                  <a:moveTo>
                    <a:pt x="10010" y="0"/>
                  </a:moveTo>
                  <a:cubicBezTo>
                    <a:pt x="8686" y="0"/>
                    <a:pt x="1688" y="3439"/>
                    <a:pt x="1688" y="3439"/>
                  </a:cubicBezTo>
                  <a:cubicBezTo>
                    <a:pt x="1" y="4123"/>
                    <a:pt x="1019" y="7046"/>
                    <a:pt x="1019" y="7046"/>
                  </a:cubicBezTo>
                  <a:cubicBezTo>
                    <a:pt x="1019" y="7046"/>
                    <a:pt x="4873" y="4704"/>
                    <a:pt x="6516" y="3832"/>
                  </a:cubicBezTo>
                  <a:cubicBezTo>
                    <a:pt x="8145" y="2959"/>
                    <a:pt x="10996" y="356"/>
                    <a:pt x="10152" y="21"/>
                  </a:cubicBezTo>
                  <a:cubicBezTo>
                    <a:pt x="10117" y="7"/>
                    <a:pt x="10069" y="0"/>
                    <a:pt x="10010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5831137" y="1531131"/>
              <a:ext cx="672832" cy="1226343"/>
            </a:xfrm>
            <a:custGeom>
              <a:avLst/>
              <a:gdLst/>
              <a:ahLst/>
              <a:cxnLst/>
              <a:rect l="l" t="t" r="r" b="b"/>
              <a:pathLst>
                <a:path w="11898" h="21686" extrusionOk="0">
                  <a:moveTo>
                    <a:pt x="989" y="1"/>
                  </a:moveTo>
                  <a:cubicBezTo>
                    <a:pt x="437" y="1"/>
                    <a:pt x="0" y="437"/>
                    <a:pt x="0" y="975"/>
                  </a:cubicBezTo>
                  <a:lnTo>
                    <a:pt x="0" y="20711"/>
                  </a:lnTo>
                  <a:cubicBezTo>
                    <a:pt x="0" y="21250"/>
                    <a:pt x="437" y="21686"/>
                    <a:pt x="989" y="21686"/>
                  </a:cubicBezTo>
                  <a:lnTo>
                    <a:pt x="10908" y="21686"/>
                  </a:lnTo>
                  <a:cubicBezTo>
                    <a:pt x="11461" y="21686"/>
                    <a:pt x="11897" y="21250"/>
                    <a:pt x="11897" y="20711"/>
                  </a:cubicBezTo>
                  <a:lnTo>
                    <a:pt x="11897" y="975"/>
                  </a:lnTo>
                  <a:cubicBezTo>
                    <a:pt x="11883" y="437"/>
                    <a:pt x="11432" y="1"/>
                    <a:pt x="10908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5872248" y="1571450"/>
              <a:ext cx="592248" cy="1042952"/>
            </a:xfrm>
            <a:custGeom>
              <a:avLst/>
              <a:gdLst/>
              <a:ahLst/>
              <a:cxnLst/>
              <a:rect l="l" t="t" r="r" b="b"/>
              <a:pathLst>
                <a:path w="10473" h="18443" extrusionOk="0">
                  <a:moveTo>
                    <a:pt x="277" y="0"/>
                  </a:moveTo>
                  <a:cubicBezTo>
                    <a:pt x="131" y="0"/>
                    <a:pt x="1" y="117"/>
                    <a:pt x="1" y="262"/>
                  </a:cubicBezTo>
                  <a:lnTo>
                    <a:pt x="1" y="18180"/>
                  </a:lnTo>
                  <a:cubicBezTo>
                    <a:pt x="1" y="18326"/>
                    <a:pt x="131" y="18442"/>
                    <a:pt x="277" y="18442"/>
                  </a:cubicBezTo>
                  <a:lnTo>
                    <a:pt x="10196" y="18442"/>
                  </a:lnTo>
                  <a:cubicBezTo>
                    <a:pt x="10341" y="18442"/>
                    <a:pt x="10472" y="18326"/>
                    <a:pt x="10472" y="18180"/>
                  </a:cubicBezTo>
                  <a:lnTo>
                    <a:pt x="10472" y="262"/>
                  </a:lnTo>
                  <a:cubicBezTo>
                    <a:pt x="10458" y="117"/>
                    <a:pt x="10327" y="0"/>
                    <a:pt x="10181" y="0"/>
                  </a:cubicBezTo>
                  <a:lnTo>
                    <a:pt x="7927" y="0"/>
                  </a:lnTo>
                  <a:cubicBezTo>
                    <a:pt x="7636" y="0"/>
                    <a:pt x="7389" y="175"/>
                    <a:pt x="7287" y="451"/>
                  </a:cubicBezTo>
                  <a:cubicBezTo>
                    <a:pt x="7200" y="728"/>
                    <a:pt x="6938" y="902"/>
                    <a:pt x="6662" y="902"/>
                  </a:cubicBezTo>
                  <a:lnTo>
                    <a:pt x="3797" y="902"/>
                  </a:lnTo>
                  <a:cubicBezTo>
                    <a:pt x="3506" y="902"/>
                    <a:pt x="3258" y="728"/>
                    <a:pt x="3157" y="451"/>
                  </a:cubicBezTo>
                  <a:cubicBezTo>
                    <a:pt x="3069" y="175"/>
                    <a:pt x="2822" y="0"/>
                    <a:pt x="2531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6148600" y="1559914"/>
              <a:ext cx="37040" cy="37097"/>
            </a:xfrm>
            <a:custGeom>
              <a:avLst/>
              <a:gdLst/>
              <a:ahLst/>
              <a:cxnLst/>
              <a:rect l="l" t="t" r="r" b="b"/>
              <a:pathLst>
                <a:path w="655" h="656" extrusionOk="0">
                  <a:moveTo>
                    <a:pt x="335" y="1"/>
                  </a:moveTo>
                  <a:cubicBezTo>
                    <a:pt x="146" y="1"/>
                    <a:pt x="0" y="146"/>
                    <a:pt x="0" y="321"/>
                  </a:cubicBezTo>
                  <a:cubicBezTo>
                    <a:pt x="0" y="510"/>
                    <a:pt x="146" y="655"/>
                    <a:pt x="335" y="655"/>
                  </a:cubicBezTo>
                  <a:cubicBezTo>
                    <a:pt x="509" y="655"/>
                    <a:pt x="655" y="510"/>
                    <a:pt x="655" y="321"/>
                  </a:cubicBezTo>
                  <a:cubicBezTo>
                    <a:pt x="655" y="146"/>
                    <a:pt x="509" y="1"/>
                    <a:pt x="33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6218493" y="1567322"/>
              <a:ext cx="23072" cy="22281"/>
            </a:xfrm>
            <a:custGeom>
              <a:avLst/>
              <a:gdLst/>
              <a:ahLst/>
              <a:cxnLst/>
              <a:rect l="l" t="t" r="r" b="b"/>
              <a:pathLst>
                <a:path w="408" h="394" extrusionOk="0">
                  <a:moveTo>
                    <a:pt x="204" y="1"/>
                  </a:moveTo>
                  <a:cubicBezTo>
                    <a:pt x="102" y="1"/>
                    <a:pt x="1" y="88"/>
                    <a:pt x="1" y="190"/>
                  </a:cubicBezTo>
                  <a:cubicBezTo>
                    <a:pt x="1" y="306"/>
                    <a:pt x="102" y="393"/>
                    <a:pt x="204" y="393"/>
                  </a:cubicBezTo>
                  <a:cubicBezTo>
                    <a:pt x="306" y="393"/>
                    <a:pt x="408" y="306"/>
                    <a:pt x="408" y="190"/>
                  </a:cubicBezTo>
                  <a:cubicBezTo>
                    <a:pt x="408" y="88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6093465" y="1567322"/>
              <a:ext cx="22281" cy="2228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5" y="1"/>
                  </a:moveTo>
                  <a:cubicBezTo>
                    <a:pt x="88" y="1"/>
                    <a:pt x="1" y="88"/>
                    <a:pt x="1" y="190"/>
                  </a:cubicBezTo>
                  <a:cubicBezTo>
                    <a:pt x="1" y="306"/>
                    <a:pt x="88" y="393"/>
                    <a:pt x="205" y="393"/>
                  </a:cubicBezTo>
                  <a:cubicBezTo>
                    <a:pt x="306" y="393"/>
                    <a:pt x="394" y="306"/>
                    <a:pt x="394" y="190"/>
                  </a:cubicBezTo>
                  <a:cubicBezTo>
                    <a:pt x="394" y="88"/>
                    <a:pt x="306" y="1"/>
                    <a:pt x="20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5871456" y="1765526"/>
              <a:ext cx="592192" cy="537168"/>
            </a:xfrm>
            <a:custGeom>
              <a:avLst/>
              <a:gdLst/>
              <a:ahLst/>
              <a:cxnLst/>
              <a:rect l="l" t="t" r="r" b="b"/>
              <a:pathLst>
                <a:path w="10472" h="9499" extrusionOk="0">
                  <a:moveTo>
                    <a:pt x="0" y="1"/>
                  </a:moveTo>
                  <a:lnTo>
                    <a:pt x="0" y="9498"/>
                  </a:lnTo>
                  <a:lnTo>
                    <a:pt x="10472" y="9498"/>
                  </a:lnTo>
                  <a:lnTo>
                    <a:pt x="10472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5871456" y="2351937"/>
              <a:ext cx="592192" cy="192496"/>
            </a:xfrm>
            <a:custGeom>
              <a:avLst/>
              <a:gdLst/>
              <a:ahLst/>
              <a:cxnLst/>
              <a:rect l="l" t="t" r="r" b="b"/>
              <a:pathLst>
                <a:path w="10472" h="3404" extrusionOk="0">
                  <a:moveTo>
                    <a:pt x="0" y="1"/>
                  </a:moveTo>
                  <a:lnTo>
                    <a:pt x="0" y="3404"/>
                  </a:lnTo>
                  <a:lnTo>
                    <a:pt x="10472" y="3404"/>
                  </a:lnTo>
                  <a:lnTo>
                    <a:pt x="10472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065530" y="2651306"/>
              <a:ext cx="202392" cy="71649"/>
            </a:xfrm>
            <a:custGeom>
              <a:avLst/>
              <a:gdLst/>
              <a:ahLst/>
              <a:cxnLst/>
              <a:rect l="l" t="t" r="r" b="b"/>
              <a:pathLst>
                <a:path w="3579" h="1267" extrusionOk="0">
                  <a:moveTo>
                    <a:pt x="364" y="1"/>
                  </a:moveTo>
                  <a:cubicBezTo>
                    <a:pt x="160" y="1"/>
                    <a:pt x="0" y="175"/>
                    <a:pt x="0" y="364"/>
                  </a:cubicBezTo>
                  <a:lnTo>
                    <a:pt x="0" y="902"/>
                  </a:lnTo>
                  <a:cubicBezTo>
                    <a:pt x="0" y="1092"/>
                    <a:pt x="160" y="1266"/>
                    <a:pt x="364" y="1266"/>
                  </a:cubicBezTo>
                  <a:lnTo>
                    <a:pt x="3215" y="1266"/>
                  </a:lnTo>
                  <a:cubicBezTo>
                    <a:pt x="3418" y="1266"/>
                    <a:pt x="3578" y="1092"/>
                    <a:pt x="3578" y="902"/>
                  </a:cubicBezTo>
                  <a:lnTo>
                    <a:pt x="3578" y="364"/>
                  </a:lnTo>
                  <a:cubicBezTo>
                    <a:pt x="3578" y="175"/>
                    <a:pt x="3418" y="1"/>
                    <a:pt x="3215" y="1"/>
                  </a:cubicBezTo>
                  <a:close/>
                </a:path>
              </a:pathLst>
            </a:custGeom>
            <a:solidFill>
              <a:srgbClr val="29B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5918335" y="1838756"/>
              <a:ext cx="497640" cy="343032"/>
            </a:xfrm>
            <a:custGeom>
              <a:avLst/>
              <a:gdLst/>
              <a:ahLst/>
              <a:cxnLst/>
              <a:rect l="l" t="t" r="r" b="b"/>
              <a:pathLst>
                <a:path w="8800" h="6066" extrusionOk="0">
                  <a:moveTo>
                    <a:pt x="669" y="0"/>
                  </a:moveTo>
                  <a:cubicBezTo>
                    <a:pt x="291" y="0"/>
                    <a:pt x="0" y="306"/>
                    <a:pt x="0" y="669"/>
                  </a:cubicBezTo>
                  <a:lnTo>
                    <a:pt x="0" y="5396"/>
                  </a:lnTo>
                  <a:cubicBezTo>
                    <a:pt x="0" y="5774"/>
                    <a:pt x="305" y="6065"/>
                    <a:pt x="669" y="6065"/>
                  </a:cubicBezTo>
                  <a:lnTo>
                    <a:pt x="8116" y="6065"/>
                  </a:lnTo>
                  <a:cubicBezTo>
                    <a:pt x="8494" y="6065"/>
                    <a:pt x="8785" y="5760"/>
                    <a:pt x="8785" y="5396"/>
                  </a:cubicBezTo>
                  <a:lnTo>
                    <a:pt x="8785" y="669"/>
                  </a:lnTo>
                  <a:cubicBezTo>
                    <a:pt x="8799" y="306"/>
                    <a:pt x="8494" y="0"/>
                    <a:pt x="8116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5942142" y="1959827"/>
              <a:ext cx="439280" cy="176719"/>
            </a:xfrm>
            <a:custGeom>
              <a:avLst/>
              <a:gdLst/>
              <a:ahLst/>
              <a:cxnLst/>
              <a:rect l="l" t="t" r="r" b="b"/>
              <a:pathLst>
                <a:path w="7768" h="3125" extrusionOk="0">
                  <a:moveTo>
                    <a:pt x="2731" y="1"/>
                  </a:moveTo>
                  <a:cubicBezTo>
                    <a:pt x="2597" y="1"/>
                    <a:pt x="2459" y="63"/>
                    <a:pt x="2357" y="186"/>
                  </a:cubicBezTo>
                  <a:lnTo>
                    <a:pt x="1" y="3124"/>
                  </a:lnTo>
                  <a:lnTo>
                    <a:pt x="7767" y="3124"/>
                  </a:lnTo>
                  <a:lnTo>
                    <a:pt x="5964" y="855"/>
                  </a:lnTo>
                  <a:cubicBezTo>
                    <a:pt x="5877" y="739"/>
                    <a:pt x="5746" y="681"/>
                    <a:pt x="5611" y="681"/>
                  </a:cubicBezTo>
                  <a:cubicBezTo>
                    <a:pt x="5477" y="681"/>
                    <a:pt x="5338" y="739"/>
                    <a:pt x="5237" y="855"/>
                  </a:cubicBezTo>
                  <a:lnTo>
                    <a:pt x="4437" y="1859"/>
                  </a:lnTo>
                  <a:lnTo>
                    <a:pt x="3084" y="186"/>
                  </a:lnTo>
                  <a:cubicBezTo>
                    <a:pt x="2997" y="63"/>
                    <a:pt x="2866" y="1"/>
                    <a:pt x="2731" y="1"/>
                  </a:cubicBezTo>
                  <a:close/>
                </a:path>
              </a:pathLst>
            </a:custGeom>
            <a:solidFill>
              <a:srgbClr val="9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6163415" y="1921827"/>
              <a:ext cx="67464" cy="67464"/>
            </a:xfrm>
            <a:custGeom>
              <a:avLst/>
              <a:gdLst/>
              <a:ahLst/>
              <a:cxnLst/>
              <a:rect l="l" t="t" r="r" b="b"/>
              <a:pathLst>
                <a:path w="1193" h="1193" extrusionOk="0">
                  <a:moveTo>
                    <a:pt x="596" y="0"/>
                  </a:moveTo>
                  <a:cubicBezTo>
                    <a:pt x="277" y="0"/>
                    <a:pt x="0" y="277"/>
                    <a:pt x="0" y="596"/>
                  </a:cubicBezTo>
                  <a:cubicBezTo>
                    <a:pt x="0" y="931"/>
                    <a:pt x="277" y="1193"/>
                    <a:pt x="596" y="1193"/>
                  </a:cubicBezTo>
                  <a:cubicBezTo>
                    <a:pt x="916" y="1193"/>
                    <a:pt x="1193" y="931"/>
                    <a:pt x="1193" y="596"/>
                  </a:cubicBezTo>
                  <a:cubicBezTo>
                    <a:pt x="1193" y="277"/>
                    <a:pt x="916" y="0"/>
                    <a:pt x="596" y="0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022779" y="1893043"/>
              <a:ext cx="102864" cy="37040"/>
            </a:xfrm>
            <a:custGeom>
              <a:avLst/>
              <a:gdLst/>
              <a:ahLst/>
              <a:cxnLst/>
              <a:rect l="l" t="t" r="r" b="b"/>
              <a:pathLst>
                <a:path w="1819" h="655" extrusionOk="0">
                  <a:moveTo>
                    <a:pt x="829" y="0"/>
                  </a:moveTo>
                  <a:cubicBezTo>
                    <a:pt x="596" y="0"/>
                    <a:pt x="393" y="160"/>
                    <a:pt x="364" y="378"/>
                  </a:cubicBezTo>
                  <a:cubicBezTo>
                    <a:pt x="335" y="378"/>
                    <a:pt x="306" y="364"/>
                    <a:pt x="276" y="364"/>
                  </a:cubicBezTo>
                  <a:cubicBezTo>
                    <a:pt x="116" y="364"/>
                    <a:pt x="0" y="495"/>
                    <a:pt x="0" y="655"/>
                  </a:cubicBezTo>
                  <a:lnTo>
                    <a:pt x="1818" y="655"/>
                  </a:lnTo>
                  <a:lnTo>
                    <a:pt x="1818" y="611"/>
                  </a:lnTo>
                  <a:cubicBezTo>
                    <a:pt x="1818" y="422"/>
                    <a:pt x="1644" y="247"/>
                    <a:pt x="1455" y="247"/>
                  </a:cubicBezTo>
                  <a:cubicBezTo>
                    <a:pt x="1396" y="247"/>
                    <a:pt x="1324" y="276"/>
                    <a:pt x="1265" y="291"/>
                  </a:cubicBezTo>
                  <a:cubicBezTo>
                    <a:pt x="1193" y="131"/>
                    <a:pt x="1033" y="0"/>
                    <a:pt x="829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253044" y="1938282"/>
              <a:ext cx="112704" cy="41168"/>
            </a:xfrm>
            <a:custGeom>
              <a:avLst/>
              <a:gdLst/>
              <a:ahLst/>
              <a:cxnLst/>
              <a:rect l="l" t="t" r="r" b="b"/>
              <a:pathLst>
                <a:path w="1993" h="728" extrusionOk="0">
                  <a:moveTo>
                    <a:pt x="917" y="0"/>
                  </a:moveTo>
                  <a:cubicBezTo>
                    <a:pt x="669" y="0"/>
                    <a:pt x="451" y="175"/>
                    <a:pt x="408" y="407"/>
                  </a:cubicBezTo>
                  <a:cubicBezTo>
                    <a:pt x="393" y="407"/>
                    <a:pt x="364" y="393"/>
                    <a:pt x="320" y="393"/>
                  </a:cubicBezTo>
                  <a:cubicBezTo>
                    <a:pt x="146" y="393"/>
                    <a:pt x="0" y="538"/>
                    <a:pt x="0" y="727"/>
                  </a:cubicBezTo>
                  <a:lnTo>
                    <a:pt x="1978" y="727"/>
                  </a:lnTo>
                  <a:cubicBezTo>
                    <a:pt x="1993" y="713"/>
                    <a:pt x="1993" y="669"/>
                    <a:pt x="1993" y="655"/>
                  </a:cubicBezTo>
                  <a:cubicBezTo>
                    <a:pt x="1993" y="436"/>
                    <a:pt x="1818" y="247"/>
                    <a:pt x="1600" y="247"/>
                  </a:cubicBezTo>
                  <a:cubicBezTo>
                    <a:pt x="1513" y="247"/>
                    <a:pt x="1469" y="276"/>
                    <a:pt x="1397" y="305"/>
                  </a:cubicBezTo>
                  <a:cubicBezTo>
                    <a:pt x="1309" y="131"/>
                    <a:pt x="1120" y="0"/>
                    <a:pt x="917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5918335" y="2217916"/>
              <a:ext cx="278848" cy="45240"/>
            </a:xfrm>
            <a:custGeom>
              <a:avLst/>
              <a:gdLst/>
              <a:ahLst/>
              <a:cxnLst/>
              <a:rect l="l" t="t" r="r" b="b"/>
              <a:pathLst>
                <a:path w="4931" h="800" extrusionOk="0">
                  <a:moveTo>
                    <a:pt x="407" y="0"/>
                  </a:moveTo>
                  <a:cubicBezTo>
                    <a:pt x="189" y="0"/>
                    <a:pt x="0" y="175"/>
                    <a:pt x="0" y="393"/>
                  </a:cubicBezTo>
                  <a:cubicBezTo>
                    <a:pt x="0" y="611"/>
                    <a:pt x="189" y="800"/>
                    <a:pt x="407" y="800"/>
                  </a:cubicBezTo>
                  <a:lnTo>
                    <a:pt x="4509" y="800"/>
                  </a:lnTo>
                  <a:cubicBezTo>
                    <a:pt x="4727" y="800"/>
                    <a:pt x="4916" y="611"/>
                    <a:pt x="4916" y="393"/>
                  </a:cubicBezTo>
                  <a:cubicBezTo>
                    <a:pt x="4930" y="175"/>
                    <a:pt x="4756" y="0"/>
                    <a:pt x="4509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918335" y="1690712"/>
              <a:ext cx="278848" cy="45297"/>
            </a:xfrm>
            <a:custGeom>
              <a:avLst/>
              <a:gdLst/>
              <a:ahLst/>
              <a:cxnLst/>
              <a:rect l="l" t="t" r="r" b="b"/>
              <a:pathLst>
                <a:path w="4931" h="801" extrusionOk="0">
                  <a:moveTo>
                    <a:pt x="407" y="0"/>
                  </a:moveTo>
                  <a:cubicBezTo>
                    <a:pt x="189" y="0"/>
                    <a:pt x="0" y="175"/>
                    <a:pt x="0" y="393"/>
                  </a:cubicBezTo>
                  <a:cubicBezTo>
                    <a:pt x="0" y="611"/>
                    <a:pt x="189" y="800"/>
                    <a:pt x="407" y="800"/>
                  </a:cubicBezTo>
                  <a:lnTo>
                    <a:pt x="4509" y="800"/>
                  </a:lnTo>
                  <a:cubicBezTo>
                    <a:pt x="4727" y="800"/>
                    <a:pt x="4916" y="611"/>
                    <a:pt x="4916" y="393"/>
                  </a:cubicBezTo>
                  <a:cubicBezTo>
                    <a:pt x="4930" y="175"/>
                    <a:pt x="4756" y="0"/>
                    <a:pt x="4509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290027" y="1690712"/>
              <a:ext cx="125937" cy="45297"/>
            </a:xfrm>
            <a:custGeom>
              <a:avLst/>
              <a:gdLst/>
              <a:ahLst/>
              <a:cxnLst/>
              <a:rect l="l" t="t" r="r" b="b"/>
              <a:pathLst>
                <a:path w="2227" h="801" extrusionOk="0">
                  <a:moveTo>
                    <a:pt x="394" y="0"/>
                  </a:moveTo>
                  <a:cubicBezTo>
                    <a:pt x="175" y="0"/>
                    <a:pt x="1" y="175"/>
                    <a:pt x="1" y="393"/>
                  </a:cubicBezTo>
                  <a:cubicBezTo>
                    <a:pt x="1" y="611"/>
                    <a:pt x="175" y="800"/>
                    <a:pt x="394" y="800"/>
                  </a:cubicBezTo>
                  <a:lnTo>
                    <a:pt x="1833" y="800"/>
                  </a:lnTo>
                  <a:cubicBezTo>
                    <a:pt x="2052" y="800"/>
                    <a:pt x="2226" y="611"/>
                    <a:pt x="2226" y="393"/>
                  </a:cubicBezTo>
                  <a:cubicBezTo>
                    <a:pt x="2226" y="175"/>
                    <a:pt x="2052" y="0"/>
                    <a:pt x="1833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5918335" y="2398816"/>
              <a:ext cx="497640" cy="104504"/>
            </a:xfrm>
            <a:custGeom>
              <a:avLst/>
              <a:gdLst/>
              <a:ahLst/>
              <a:cxnLst/>
              <a:rect l="l" t="t" r="r" b="b"/>
              <a:pathLst>
                <a:path w="8800" h="1848" extrusionOk="0">
                  <a:moveTo>
                    <a:pt x="0" y="1"/>
                  </a:moveTo>
                  <a:lnTo>
                    <a:pt x="0" y="1848"/>
                  </a:lnTo>
                  <a:lnTo>
                    <a:pt x="8799" y="1848"/>
                  </a:lnTo>
                  <a:lnTo>
                    <a:pt x="8799" y="1"/>
                  </a:ln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691293" y="2049910"/>
              <a:ext cx="460656" cy="536377"/>
            </a:xfrm>
            <a:custGeom>
              <a:avLst/>
              <a:gdLst/>
              <a:ahLst/>
              <a:cxnLst/>
              <a:rect l="l" t="t" r="r" b="b"/>
              <a:pathLst>
                <a:path w="8146" h="9485" extrusionOk="0">
                  <a:moveTo>
                    <a:pt x="7499" y="0"/>
                  </a:moveTo>
                  <a:cubicBezTo>
                    <a:pt x="6768" y="0"/>
                    <a:pt x="5622" y="1391"/>
                    <a:pt x="4408" y="2535"/>
                  </a:cubicBezTo>
                  <a:cubicBezTo>
                    <a:pt x="3128" y="3698"/>
                    <a:pt x="1252" y="3844"/>
                    <a:pt x="1252" y="3844"/>
                  </a:cubicBezTo>
                  <a:cubicBezTo>
                    <a:pt x="655" y="4484"/>
                    <a:pt x="408" y="5458"/>
                    <a:pt x="234" y="6273"/>
                  </a:cubicBezTo>
                  <a:cubicBezTo>
                    <a:pt x="1" y="7349"/>
                    <a:pt x="132" y="8091"/>
                    <a:pt x="874" y="8934"/>
                  </a:cubicBezTo>
                  <a:cubicBezTo>
                    <a:pt x="1226" y="9328"/>
                    <a:pt x="1582" y="9484"/>
                    <a:pt x="1931" y="9484"/>
                  </a:cubicBezTo>
                  <a:cubicBezTo>
                    <a:pt x="2677" y="9484"/>
                    <a:pt x="3396" y="8773"/>
                    <a:pt x="4001" y="8149"/>
                  </a:cubicBezTo>
                  <a:cubicBezTo>
                    <a:pt x="5004" y="7145"/>
                    <a:pt x="5368" y="4876"/>
                    <a:pt x="6618" y="3509"/>
                  </a:cubicBezTo>
                  <a:cubicBezTo>
                    <a:pt x="7869" y="2157"/>
                    <a:pt x="8146" y="77"/>
                    <a:pt x="7564" y="4"/>
                  </a:cubicBezTo>
                  <a:cubicBezTo>
                    <a:pt x="7543" y="2"/>
                    <a:pt x="7521" y="0"/>
                    <a:pt x="7499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6377224" y="2135638"/>
              <a:ext cx="312948" cy="208896"/>
            </a:xfrm>
            <a:custGeom>
              <a:avLst/>
              <a:gdLst/>
              <a:ahLst/>
              <a:cxnLst/>
              <a:rect l="l" t="t" r="r" b="b"/>
              <a:pathLst>
                <a:path w="5534" h="3694" extrusionOk="0">
                  <a:moveTo>
                    <a:pt x="2226" y="1"/>
                  </a:moveTo>
                  <a:lnTo>
                    <a:pt x="2226" y="1499"/>
                  </a:lnTo>
                  <a:cubicBezTo>
                    <a:pt x="1324" y="1935"/>
                    <a:pt x="1" y="3244"/>
                    <a:pt x="597" y="3666"/>
                  </a:cubicBezTo>
                  <a:cubicBezTo>
                    <a:pt x="622" y="3685"/>
                    <a:pt x="669" y="3694"/>
                    <a:pt x="735" y="3694"/>
                  </a:cubicBezTo>
                  <a:cubicBezTo>
                    <a:pt x="1585" y="3694"/>
                    <a:pt x="5533" y="2204"/>
                    <a:pt x="5236" y="1179"/>
                  </a:cubicBezTo>
                  <a:cubicBezTo>
                    <a:pt x="4902" y="73"/>
                    <a:pt x="2226" y="1"/>
                    <a:pt x="2226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423311" y="2322362"/>
              <a:ext cx="268047" cy="191705"/>
            </a:xfrm>
            <a:custGeom>
              <a:avLst/>
              <a:gdLst/>
              <a:ahLst/>
              <a:cxnLst/>
              <a:rect l="l" t="t" r="r" b="b"/>
              <a:pathLst>
                <a:path w="4740" h="3390" extrusionOk="0">
                  <a:moveTo>
                    <a:pt x="1411" y="0"/>
                  </a:moveTo>
                  <a:lnTo>
                    <a:pt x="1411" y="1513"/>
                  </a:lnTo>
                  <a:cubicBezTo>
                    <a:pt x="495" y="1949"/>
                    <a:pt x="0" y="3345"/>
                    <a:pt x="436" y="3389"/>
                  </a:cubicBezTo>
                  <a:cubicBezTo>
                    <a:pt x="439" y="3389"/>
                    <a:pt x="442" y="3389"/>
                    <a:pt x="445" y="3389"/>
                  </a:cubicBezTo>
                  <a:cubicBezTo>
                    <a:pt x="923" y="3389"/>
                    <a:pt x="4739" y="2291"/>
                    <a:pt x="4421" y="1193"/>
                  </a:cubicBezTo>
                  <a:cubicBezTo>
                    <a:pt x="4087" y="73"/>
                    <a:pt x="1411" y="0"/>
                    <a:pt x="1411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274362" y="2583051"/>
              <a:ext cx="448272" cy="520656"/>
            </a:xfrm>
            <a:custGeom>
              <a:avLst/>
              <a:gdLst/>
              <a:ahLst/>
              <a:cxnLst/>
              <a:rect l="l" t="t" r="r" b="b"/>
              <a:pathLst>
                <a:path w="7927" h="9207" extrusionOk="0">
                  <a:moveTo>
                    <a:pt x="2865" y="1"/>
                  </a:moveTo>
                  <a:cubicBezTo>
                    <a:pt x="2865" y="1"/>
                    <a:pt x="727" y="1775"/>
                    <a:pt x="0" y="2429"/>
                  </a:cubicBezTo>
                  <a:cubicBezTo>
                    <a:pt x="1120" y="5993"/>
                    <a:pt x="4945" y="9207"/>
                    <a:pt x="4945" y="9207"/>
                  </a:cubicBezTo>
                  <a:lnTo>
                    <a:pt x="7927" y="6793"/>
                  </a:lnTo>
                  <a:lnTo>
                    <a:pt x="6429" y="5527"/>
                  </a:lnTo>
                  <a:lnTo>
                    <a:pt x="5250" y="6182"/>
                  </a:lnTo>
                  <a:cubicBezTo>
                    <a:pt x="5250" y="6182"/>
                    <a:pt x="5614" y="5469"/>
                    <a:pt x="5905" y="4873"/>
                  </a:cubicBezTo>
                  <a:cubicBezTo>
                    <a:pt x="4407" y="3418"/>
                    <a:pt x="2865" y="1"/>
                    <a:pt x="286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6021648" y="2063142"/>
              <a:ext cx="110725" cy="121356"/>
            </a:xfrm>
            <a:custGeom>
              <a:avLst/>
              <a:gdLst/>
              <a:ahLst/>
              <a:cxnLst/>
              <a:rect l="l" t="t" r="r" b="b"/>
              <a:pathLst>
                <a:path w="1958" h="2146" extrusionOk="0">
                  <a:moveTo>
                    <a:pt x="1459" y="1"/>
                  </a:moveTo>
                  <a:cubicBezTo>
                    <a:pt x="1445" y="1"/>
                    <a:pt x="1431" y="1"/>
                    <a:pt x="1416" y="3"/>
                  </a:cubicBezTo>
                  <a:cubicBezTo>
                    <a:pt x="907" y="119"/>
                    <a:pt x="20" y="1283"/>
                    <a:pt x="20" y="1283"/>
                  </a:cubicBezTo>
                  <a:cubicBezTo>
                    <a:pt x="1" y="2020"/>
                    <a:pt x="467" y="2146"/>
                    <a:pt x="788" y="2146"/>
                  </a:cubicBezTo>
                  <a:cubicBezTo>
                    <a:pt x="954" y="2146"/>
                    <a:pt x="1082" y="2112"/>
                    <a:pt x="1082" y="2112"/>
                  </a:cubicBezTo>
                  <a:cubicBezTo>
                    <a:pt x="1082" y="2112"/>
                    <a:pt x="1445" y="1675"/>
                    <a:pt x="1722" y="977"/>
                  </a:cubicBezTo>
                  <a:cubicBezTo>
                    <a:pt x="1958" y="297"/>
                    <a:pt x="1756" y="1"/>
                    <a:pt x="1459" y="1"/>
                  </a:cubicBezTo>
                  <a:close/>
                </a:path>
              </a:pathLst>
            </a:custGeom>
            <a:solidFill>
              <a:srgbClr val="C7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6409287" y="2277123"/>
              <a:ext cx="96305" cy="63675"/>
            </a:xfrm>
            <a:custGeom>
              <a:avLst/>
              <a:gdLst/>
              <a:ahLst/>
              <a:cxnLst/>
              <a:rect l="l" t="t" r="r" b="b"/>
              <a:pathLst>
                <a:path w="1703" h="1126" extrusionOk="0">
                  <a:moveTo>
                    <a:pt x="1179" y="0"/>
                  </a:moveTo>
                  <a:cubicBezTo>
                    <a:pt x="1121" y="0"/>
                    <a:pt x="1063" y="0"/>
                    <a:pt x="1033" y="29"/>
                  </a:cubicBezTo>
                  <a:cubicBezTo>
                    <a:pt x="844" y="102"/>
                    <a:pt x="408" y="320"/>
                    <a:pt x="44" y="800"/>
                  </a:cubicBezTo>
                  <a:cubicBezTo>
                    <a:pt x="1" y="975"/>
                    <a:pt x="88" y="1062"/>
                    <a:pt x="234" y="1120"/>
                  </a:cubicBezTo>
                  <a:cubicBezTo>
                    <a:pt x="242" y="1124"/>
                    <a:pt x="255" y="1125"/>
                    <a:pt x="272" y="1125"/>
                  </a:cubicBezTo>
                  <a:cubicBezTo>
                    <a:pt x="455" y="1125"/>
                    <a:pt x="1086" y="924"/>
                    <a:pt x="1339" y="844"/>
                  </a:cubicBezTo>
                  <a:cubicBezTo>
                    <a:pt x="1412" y="829"/>
                    <a:pt x="1484" y="771"/>
                    <a:pt x="1499" y="698"/>
                  </a:cubicBezTo>
                  <a:cubicBezTo>
                    <a:pt x="1601" y="495"/>
                    <a:pt x="1702" y="102"/>
                    <a:pt x="1179" y="0"/>
                  </a:cubicBezTo>
                  <a:close/>
                </a:path>
              </a:pathLst>
            </a:custGeom>
            <a:solidFill>
              <a:srgbClr val="C7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444687" y="2453951"/>
              <a:ext cx="73232" cy="53779"/>
            </a:xfrm>
            <a:custGeom>
              <a:avLst/>
              <a:gdLst/>
              <a:ahLst/>
              <a:cxnLst/>
              <a:rect l="l" t="t" r="r" b="b"/>
              <a:pathLst>
                <a:path w="1295" h="951" extrusionOk="0">
                  <a:moveTo>
                    <a:pt x="873" y="0"/>
                  </a:moveTo>
                  <a:cubicBezTo>
                    <a:pt x="844" y="0"/>
                    <a:pt x="800" y="0"/>
                    <a:pt x="771" y="15"/>
                  </a:cubicBezTo>
                  <a:cubicBezTo>
                    <a:pt x="640" y="102"/>
                    <a:pt x="291" y="306"/>
                    <a:pt x="44" y="713"/>
                  </a:cubicBezTo>
                  <a:cubicBezTo>
                    <a:pt x="0" y="844"/>
                    <a:pt x="102" y="916"/>
                    <a:pt x="204" y="946"/>
                  </a:cubicBezTo>
                  <a:cubicBezTo>
                    <a:pt x="211" y="949"/>
                    <a:pt x="222" y="951"/>
                    <a:pt x="236" y="951"/>
                  </a:cubicBezTo>
                  <a:cubicBezTo>
                    <a:pt x="384" y="951"/>
                    <a:pt x="877" y="748"/>
                    <a:pt x="1076" y="655"/>
                  </a:cubicBezTo>
                  <a:cubicBezTo>
                    <a:pt x="1135" y="640"/>
                    <a:pt x="1193" y="582"/>
                    <a:pt x="1207" y="538"/>
                  </a:cubicBezTo>
                  <a:cubicBezTo>
                    <a:pt x="1236" y="364"/>
                    <a:pt x="1295" y="44"/>
                    <a:pt x="873" y="0"/>
                  </a:cubicBezTo>
                  <a:close/>
                </a:path>
              </a:pathLst>
            </a:custGeom>
            <a:solidFill>
              <a:srgbClr val="C7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03045" y="2135638"/>
              <a:ext cx="38737" cy="85617"/>
            </a:xfrm>
            <a:custGeom>
              <a:avLst/>
              <a:gdLst/>
              <a:ahLst/>
              <a:cxnLst/>
              <a:rect l="l" t="t" r="r" b="b"/>
              <a:pathLst>
                <a:path w="685" h="1514" extrusionOk="0">
                  <a:moveTo>
                    <a:pt x="1" y="1"/>
                  </a:moveTo>
                  <a:lnTo>
                    <a:pt x="1" y="1513"/>
                  </a:lnTo>
                  <a:lnTo>
                    <a:pt x="641" y="1179"/>
                  </a:lnTo>
                  <a:cubicBezTo>
                    <a:pt x="641" y="1179"/>
                    <a:pt x="321" y="1019"/>
                    <a:pt x="321" y="728"/>
                  </a:cubicBezTo>
                  <a:cubicBezTo>
                    <a:pt x="321" y="539"/>
                    <a:pt x="539" y="233"/>
                    <a:pt x="684" y="59"/>
                  </a:cubicBezTo>
                  <a:cubicBezTo>
                    <a:pt x="306" y="1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6497333" y="2324002"/>
              <a:ext cx="64976" cy="84768"/>
            </a:xfrm>
            <a:custGeom>
              <a:avLst/>
              <a:gdLst/>
              <a:ahLst/>
              <a:cxnLst/>
              <a:rect l="l" t="t" r="r" b="b"/>
              <a:pathLst>
                <a:path w="1149" h="1499" extrusionOk="0">
                  <a:moveTo>
                    <a:pt x="102" y="0"/>
                  </a:moveTo>
                  <a:lnTo>
                    <a:pt x="102" y="1498"/>
                  </a:lnTo>
                  <a:cubicBezTo>
                    <a:pt x="102" y="1498"/>
                    <a:pt x="291" y="1455"/>
                    <a:pt x="451" y="1353"/>
                  </a:cubicBezTo>
                  <a:cubicBezTo>
                    <a:pt x="0" y="946"/>
                    <a:pt x="785" y="335"/>
                    <a:pt x="1149" y="102"/>
                  </a:cubicBezTo>
                  <a:cubicBezTo>
                    <a:pt x="582" y="15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5776851" y="2277123"/>
              <a:ext cx="264880" cy="308028"/>
            </a:xfrm>
            <a:custGeom>
              <a:avLst/>
              <a:gdLst/>
              <a:ahLst/>
              <a:cxnLst/>
              <a:rect l="l" t="t" r="r" b="b"/>
              <a:pathLst>
                <a:path w="4684" h="5447" extrusionOk="0">
                  <a:moveTo>
                    <a:pt x="4684" y="0"/>
                  </a:moveTo>
                  <a:lnTo>
                    <a:pt x="4684" y="0"/>
                  </a:lnTo>
                  <a:cubicBezTo>
                    <a:pt x="4683" y="0"/>
                    <a:pt x="3738" y="829"/>
                    <a:pt x="3331" y="1658"/>
                  </a:cubicBezTo>
                  <a:cubicBezTo>
                    <a:pt x="2909" y="2502"/>
                    <a:pt x="1513" y="5003"/>
                    <a:pt x="0" y="5367"/>
                  </a:cubicBezTo>
                  <a:cubicBezTo>
                    <a:pt x="139" y="5422"/>
                    <a:pt x="278" y="5446"/>
                    <a:pt x="416" y="5446"/>
                  </a:cubicBezTo>
                  <a:cubicBezTo>
                    <a:pt x="1157" y="5446"/>
                    <a:pt x="1872" y="4729"/>
                    <a:pt x="2473" y="4116"/>
                  </a:cubicBezTo>
                  <a:cubicBezTo>
                    <a:pt x="3360" y="3244"/>
                    <a:pt x="3738" y="1367"/>
                    <a:pt x="4684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4571975" y="2687497"/>
              <a:ext cx="1029775" cy="956600"/>
            </a:xfrm>
            <a:custGeom>
              <a:avLst/>
              <a:gdLst/>
              <a:ahLst/>
              <a:cxnLst/>
              <a:rect l="l" t="t" r="r" b="b"/>
              <a:pathLst>
                <a:path w="18210" h="16916" extrusionOk="0">
                  <a:moveTo>
                    <a:pt x="13076" y="1"/>
                  </a:moveTo>
                  <a:cubicBezTo>
                    <a:pt x="13076" y="1"/>
                    <a:pt x="2022" y="6007"/>
                    <a:pt x="1" y="7185"/>
                  </a:cubicBezTo>
                  <a:cubicBezTo>
                    <a:pt x="1906" y="13672"/>
                    <a:pt x="6414" y="16915"/>
                    <a:pt x="6414" y="16915"/>
                  </a:cubicBezTo>
                  <a:lnTo>
                    <a:pt x="18210" y="6662"/>
                  </a:lnTo>
                  <a:cubicBezTo>
                    <a:pt x="14457" y="4800"/>
                    <a:pt x="13076" y="1"/>
                    <a:pt x="13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509547" y="2842950"/>
              <a:ext cx="51065" cy="5106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2" y="0"/>
                  </a:moveTo>
                  <a:cubicBezTo>
                    <a:pt x="204" y="0"/>
                    <a:pt x="1" y="204"/>
                    <a:pt x="1" y="451"/>
                  </a:cubicBezTo>
                  <a:cubicBezTo>
                    <a:pt x="1" y="713"/>
                    <a:pt x="204" y="902"/>
                    <a:pt x="452" y="902"/>
                  </a:cubicBezTo>
                  <a:cubicBezTo>
                    <a:pt x="713" y="902"/>
                    <a:pt x="902" y="713"/>
                    <a:pt x="902" y="451"/>
                  </a:cubicBezTo>
                  <a:cubicBezTo>
                    <a:pt x="902" y="219"/>
                    <a:pt x="713" y="0"/>
                    <a:pt x="452" y="0"/>
                  </a:cubicBezTo>
                  <a:close/>
                </a:path>
              </a:pathLst>
            </a:custGeom>
            <a:solidFill>
              <a:srgbClr val="4AA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761301" y="1468645"/>
              <a:ext cx="273928" cy="313400"/>
            </a:xfrm>
            <a:custGeom>
              <a:avLst/>
              <a:gdLst/>
              <a:ahLst/>
              <a:cxnLst/>
              <a:rect l="l" t="t" r="r" b="b"/>
              <a:pathLst>
                <a:path w="4844" h="5542" extrusionOk="0">
                  <a:moveTo>
                    <a:pt x="437" y="0"/>
                  </a:moveTo>
                  <a:cubicBezTo>
                    <a:pt x="204" y="0"/>
                    <a:pt x="1" y="175"/>
                    <a:pt x="30" y="408"/>
                  </a:cubicBezTo>
                  <a:lnTo>
                    <a:pt x="30" y="3636"/>
                  </a:lnTo>
                  <a:cubicBezTo>
                    <a:pt x="30" y="3855"/>
                    <a:pt x="204" y="4044"/>
                    <a:pt x="437" y="4044"/>
                  </a:cubicBezTo>
                  <a:lnTo>
                    <a:pt x="3578" y="4044"/>
                  </a:lnTo>
                  <a:lnTo>
                    <a:pt x="4844" y="5542"/>
                  </a:lnTo>
                  <a:lnTo>
                    <a:pt x="4844" y="4044"/>
                  </a:lnTo>
                  <a:lnTo>
                    <a:pt x="4844" y="2778"/>
                  </a:lnTo>
                  <a:lnTo>
                    <a:pt x="4844" y="408"/>
                  </a:lnTo>
                  <a:cubicBezTo>
                    <a:pt x="4844" y="190"/>
                    <a:pt x="4655" y="0"/>
                    <a:pt x="4422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818075" y="1506080"/>
              <a:ext cx="155456" cy="142449"/>
            </a:xfrm>
            <a:custGeom>
              <a:avLst/>
              <a:gdLst/>
              <a:ahLst/>
              <a:cxnLst/>
              <a:rect l="l" t="t" r="r" b="b"/>
              <a:pathLst>
                <a:path w="2749" h="2519" extrusionOk="0">
                  <a:moveTo>
                    <a:pt x="1375" y="0"/>
                  </a:moveTo>
                  <a:cubicBezTo>
                    <a:pt x="1309" y="0"/>
                    <a:pt x="1244" y="37"/>
                    <a:pt x="1207" y="109"/>
                  </a:cubicBezTo>
                  <a:lnTo>
                    <a:pt x="946" y="647"/>
                  </a:lnTo>
                  <a:cubicBezTo>
                    <a:pt x="902" y="691"/>
                    <a:pt x="858" y="749"/>
                    <a:pt x="800" y="749"/>
                  </a:cubicBezTo>
                  <a:lnTo>
                    <a:pt x="218" y="836"/>
                  </a:lnTo>
                  <a:cubicBezTo>
                    <a:pt x="58" y="851"/>
                    <a:pt x="0" y="1055"/>
                    <a:pt x="117" y="1171"/>
                  </a:cubicBezTo>
                  <a:lnTo>
                    <a:pt x="553" y="1564"/>
                  </a:lnTo>
                  <a:cubicBezTo>
                    <a:pt x="582" y="1607"/>
                    <a:pt x="626" y="1680"/>
                    <a:pt x="596" y="1738"/>
                  </a:cubicBezTo>
                  <a:lnTo>
                    <a:pt x="509" y="2291"/>
                  </a:lnTo>
                  <a:cubicBezTo>
                    <a:pt x="487" y="2427"/>
                    <a:pt x="578" y="2518"/>
                    <a:pt x="688" y="2518"/>
                  </a:cubicBezTo>
                  <a:cubicBezTo>
                    <a:pt x="720" y="2518"/>
                    <a:pt x="753" y="2511"/>
                    <a:pt x="786" y="2494"/>
                  </a:cubicBezTo>
                  <a:lnTo>
                    <a:pt x="1295" y="2218"/>
                  </a:lnTo>
                  <a:cubicBezTo>
                    <a:pt x="1324" y="2204"/>
                    <a:pt x="1356" y="2196"/>
                    <a:pt x="1387" y="2196"/>
                  </a:cubicBezTo>
                  <a:cubicBezTo>
                    <a:pt x="1418" y="2196"/>
                    <a:pt x="1447" y="2204"/>
                    <a:pt x="1469" y="2218"/>
                  </a:cubicBezTo>
                  <a:lnTo>
                    <a:pt x="1978" y="2494"/>
                  </a:lnTo>
                  <a:cubicBezTo>
                    <a:pt x="2007" y="2511"/>
                    <a:pt x="2038" y="2518"/>
                    <a:pt x="2068" y="2518"/>
                  </a:cubicBezTo>
                  <a:cubicBezTo>
                    <a:pt x="2172" y="2518"/>
                    <a:pt x="2266" y="2427"/>
                    <a:pt x="2255" y="2291"/>
                  </a:cubicBezTo>
                  <a:lnTo>
                    <a:pt x="2167" y="1738"/>
                  </a:lnTo>
                  <a:cubicBezTo>
                    <a:pt x="2153" y="1680"/>
                    <a:pt x="2182" y="1607"/>
                    <a:pt x="2225" y="1564"/>
                  </a:cubicBezTo>
                  <a:lnTo>
                    <a:pt x="2633" y="1171"/>
                  </a:lnTo>
                  <a:cubicBezTo>
                    <a:pt x="2749" y="1055"/>
                    <a:pt x="2691" y="851"/>
                    <a:pt x="2531" y="836"/>
                  </a:cubicBezTo>
                  <a:lnTo>
                    <a:pt x="1949" y="749"/>
                  </a:lnTo>
                  <a:cubicBezTo>
                    <a:pt x="1876" y="735"/>
                    <a:pt x="1833" y="691"/>
                    <a:pt x="1804" y="647"/>
                  </a:cubicBezTo>
                  <a:lnTo>
                    <a:pt x="1542" y="109"/>
                  </a:lnTo>
                  <a:cubicBezTo>
                    <a:pt x="1505" y="37"/>
                    <a:pt x="1440" y="0"/>
                    <a:pt x="1375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7362523" y="1933928"/>
              <a:ext cx="275568" cy="250517"/>
            </a:xfrm>
            <a:custGeom>
              <a:avLst/>
              <a:gdLst/>
              <a:ahLst/>
              <a:cxnLst/>
              <a:rect l="l" t="t" r="r" b="b"/>
              <a:pathLst>
                <a:path w="4873" h="4430" extrusionOk="0">
                  <a:moveTo>
                    <a:pt x="2436" y="1"/>
                  </a:moveTo>
                  <a:cubicBezTo>
                    <a:pt x="1869" y="1"/>
                    <a:pt x="1302" y="215"/>
                    <a:pt x="873" y="644"/>
                  </a:cubicBezTo>
                  <a:cubicBezTo>
                    <a:pt x="0" y="1517"/>
                    <a:pt x="0" y="2913"/>
                    <a:pt x="873" y="3786"/>
                  </a:cubicBezTo>
                  <a:cubicBezTo>
                    <a:pt x="1302" y="4215"/>
                    <a:pt x="1869" y="4429"/>
                    <a:pt x="2436" y="4429"/>
                  </a:cubicBezTo>
                  <a:cubicBezTo>
                    <a:pt x="3004" y="4429"/>
                    <a:pt x="3571" y="4215"/>
                    <a:pt x="4000" y="3786"/>
                  </a:cubicBezTo>
                  <a:cubicBezTo>
                    <a:pt x="4873" y="2913"/>
                    <a:pt x="4873" y="1517"/>
                    <a:pt x="4000" y="644"/>
                  </a:cubicBezTo>
                  <a:cubicBezTo>
                    <a:pt x="3571" y="215"/>
                    <a:pt x="3004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7398714" y="2007498"/>
              <a:ext cx="204032" cy="118359"/>
            </a:xfrm>
            <a:custGeom>
              <a:avLst/>
              <a:gdLst/>
              <a:ahLst/>
              <a:cxnLst/>
              <a:rect l="l" t="t" r="r" b="b"/>
              <a:pathLst>
                <a:path w="3608" h="2093" extrusionOk="0">
                  <a:moveTo>
                    <a:pt x="1063" y="0"/>
                  </a:moveTo>
                  <a:cubicBezTo>
                    <a:pt x="962" y="0"/>
                    <a:pt x="850" y="25"/>
                    <a:pt x="727" y="85"/>
                  </a:cubicBezTo>
                  <a:cubicBezTo>
                    <a:pt x="0" y="405"/>
                    <a:pt x="931" y="1845"/>
                    <a:pt x="1804" y="2092"/>
                  </a:cubicBezTo>
                  <a:cubicBezTo>
                    <a:pt x="2676" y="1845"/>
                    <a:pt x="3607" y="405"/>
                    <a:pt x="2880" y="85"/>
                  </a:cubicBezTo>
                  <a:cubicBezTo>
                    <a:pt x="2758" y="29"/>
                    <a:pt x="2646" y="5"/>
                    <a:pt x="2546" y="5"/>
                  </a:cubicBezTo>
                  <a:cubicBezTo>
                    <a:pt x="2045" y="5"/>
                    <a:pt x="1804" y="580"/>
                    <a:pt x="1804" y="580"/>
                  </a:cubicBezTo>
                  <a:cubicBezTo>
                    <a:pt x="1804" y="580"/>
                    <a:pt x="155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5819601" y="2906284"/>
              <a:ext cx="705744" cy="230328"/>
            </a:xfrm>
            <a:custGeom>
              <a:avLst/>
              <a:gdLst/>
              <a:ahLst/>
              <a:cxnLst/>
              <a:rect l="l" t="t" r="r" b="b"/>
              <a:pathLst>
                <a:path w="12480" h="4073" extrusionOk="0">
                  <a:moveTo>
                    <a:pt x="1848" y="0"/>
                  </a:moveTo>
                  <a:cubicBezTo>
                    <a:pt x="830" y="0"/>
                    <a:pt x="1" y="829"/>
                    <a:pt x="1" y="1847"/>
                  </a:cubicBezTo>
                  <a:lnTo>
                    <a:pt x="1" y="2240"/>
                  </a:lnTo>
                  <a:cubicBezTo>
                    <a:pt x="1" y="3258"/>
                    <a:pt x="830" y="4073"/>
                    <a:pt x="1848" y="4073"/>
                  </a:cubicBezTo>
                  <a:lnTo>
                    <a:pt x="10618" y="4073"/>
                  </a:lnTo>
                  <a:cubicBezTo>
                    <a:pt x="11636" y="4073"/>
                    <a:pt x="12450" y="3258"/>
                    <a:pt x="12450" y="2240"/>
                  </a:cubicBezTo>
                  <a:lnTo>
                    <a:pt x="12450" y="1847"/>
                  </a:lnTo>
                  <a:cubicBezTo>
                    <a:pt x="12480" y="829"/>
                    <a:pt x="11636" y="0"/>
                    <a:pt x="10618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850024" y="2949035"/>
              <a:ext cx="247632" cy="144825"/>
            </a:xfrm>
            <a:custGeom>
              <a:avLst/>
              <a:gdLst/>
              <a:ahLst/>
              <a:cxnLst/>
              <a:rect l="l" t="t" r="r" b="b"/>
              <a:pathLst>
                <a:path w="4379" h="2561" extrusionOk="0">
                  <a:moveTo>
                    <a:pt x="1279" y="0"/>
                  </a:moveTo>
                  <a:cubicBezTo>
                    <a:pt x="1156" y="0"/>
                    <a:pt x="1021" y="30"/>
                    <a:pt x="874" y="102"/>
                  </a:cubicBezTo>
                  <a:cubicBezTo>
                    <a:pt x="1" y="510"/>
                    <a:pt x="1106" y="2270"/>
                    <a:pt x="2182" y="2560"/>
                  </a:cubicBezTo>
                  <a:cubicBezTo>
                    <a:pt x="3244" y="2270"/>
                    <a:pt x="4379" y="524"/>
                    <a:pt x="3491" y="102"/>
                  </a:cubicBezTo>
                  <a:cubicBezTo>
                    <a:pt x="3347" y="37"/>
                    <a:pt x="3214" y="10"/>
                    <a:pt x="3094" y="10"/>
                  </a:cubicBezTo>
                  <a:cubicBezTo>
                    <a:pt x="2486" y="10"/>
                    <a:pt x="2182" y="699"/>
                    <a:pt x="2182" y="699"/>
                  </a:cubicBezTo>
                  <a:cubicBezTo>
                    <a:pt x="2182" y="699"/>
                    <a:pt x="1873" y="0"/>
                    <a:pt x="1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123944" y="2958931"/>
              <a:ext cx="92968" cy="119321"/>
            </a:xfrm>
            <a:custGeom>
              <a:avLst/>
              <a:gdLst/>
              <a:ahLst/>
              <a:cxnLst/>
              <a:rect l="l" t="t" r="r" b="b"/>
              <a:pathLst>
                <a:path w="1644" h="2110" extrusionOk="0">
                  <a:moveTo>
                    <a:pt x="800" y="451"/>
                  </a:moveTo>
                  <a:cubicBezTo>
                    <a:pt x="873" y="451"/>
                    <a:pt x="945" y="495"/>
                    <a:pt x="989" y="553"/>
                  </a:cubicBezTo>
                  <a:cubicBezTo>
                    <a:pt x="1047" y="596"/>
                    <a:pt x="1062" y="698"/>
                    <a:pt x="1062" y="815"/>
                  </a:cubicBezTo>
                  <a:lnTo>
                    <a:pt x="1062" y="858"/>
                  </a:lnTo>
                  <a:cubicBezTo>
                    <a:pt x="1018" y="887"/>
                    <a:pt x="989" y="916"/>
                    <a:pt x="945" y="931"/>
                  </a:cubicBezTo>
                  <a:cubicBezTo>
                    <a:pt x="916" y="946"/>
                    <a:pt x="858" y="946"/>
                    <a:pt x="829" y="946"/>
                  </a:cubicBezTo>
                  <a:cubicBezTo>
                    <a:pt x="756" y="946"/>
                    <a:pt x="698" y="931"/>
                    <a:pt x="655" y="887"/>
                  </a:cubicBezTo>
                  <a:cubicBezTo>
                    <a:pt x="596" y="844"/>
                    <a:pt x="582" y="786"/>
                    <a:pt x="582" y="713"/>
                  </a:cubicBezTo>
                  <a:cubicBezTo>
                    <a:pt x="582" y="640"/>
                    <a:pt x="596" y="567"/>
                    <a:pt x="640" y="524"/>
                  </a:cubicBezTo>
                  <a:cubicBezTo>
                    <a:pt x="669" y="480"/>
                    <a:pt x="727" y="451"/>
                    <a:pt x="800" y="451"/>
                  </a:cubicBezTo>
                  <a:close/>
                  <a:moveTo>
                    <a:pt x="800" y="0"/>
                  </a:moveTo>
                  <a:cubicBezTo>
                    <a:pt x="684" y="0"/>
                    <a:pt x="553" y="15"/>
                    <a:pt x="465" y="58"/>
                  </a:cubicBezTo>
                  <a:cubicBezTo>
                    <a:pt x="349" y="117"/>
                    <a:pt x="276" y="146"/>
                    <a:pt x="204" y="218"/>
                  </a:cubicBezTo>
                  <a:cubicBezTo>
                    <a:pt x="145" y="277"/>
                    <a:pt x="102" y="349"/>
                    <a:pt x="58" y="436"/>
                  </a:cubicBezTo>
                  <a:cubicBezTo>
                    <a:pt x="29" y="524"/>
                    <a:pt x="0" y="626"/>
                    <a:pt x="0" y="713"/>
                  </a:cubicBezTo>
                  <a:cubicBezTo>
                    <a:pt x="0" y="815"/>
                    <a:pt x="29" y="931"/>
                    <a:pt x="58" y="1004"/>
                  </a:cubicBezTo>
                  <a:cubicBezTo>
                    <a:pt x="102" y="1076"/>
                    <a:pt x="145" y="1149"/>
                    <a:pt x="204" y="1207"/>
                  </a:cubicBezTo>
                  <a:cubicBezTo>
                    <a:pt x="276" y="1251"/>
                    <a:pt x="335" y="1295"/>
                    <a:pt x="422" y="1324"/>
                  </a:cubicBezTo>
                  <a:cubicBezTo>
                    <a:pt x="495" y="1353"/>
                    <a:pt x="582" y="1367"/>
                    <a:pt x="698" y="1367"/>
                  </a:cubicBezTo>
                  <a:cubicBezTo>
                    <a:pt x="800" y="1367"/>
                    <a:pt x="873" y="1353"/>
                    <a:pt x="945" y="1324"/>
                  </a:cubicBezTo>
                  <a:cubicBezTo>
                    <a:pt x="1004" y="1295"/>
                    <a:pt x="1062" y="1280"/>
                    <a:pt x="1076" y="1251"/>
                  </a:cubicBezTo>
                  <a:lnTo>
                    <a:pt x="1076" y="1251"/>
                  </a:lnTo>
                  <a:cubicBezTo>
                    <a:pt x="1076" y="1382"/>
                    <a:pt x="1047" y="1498"/>
                    <a:pt x="945" y="1571"/>
                  </a:cubicBezTo>
                  <a:cubicBezTo>
                    <a:pt x="858" y="1644"/>
                    <a:pt x="756" y="1673"/>
                    <a:pt x="611" y="1673"/>
                  </a:cubicBezTo>
                  <a:cubicBezTo>
                    <a:pt x="553" y="1673"/>
                    <a:pt x="495" y="1673"/>
                    <a:pt x="422" y="1658"/>
                  </a:cubicBezTo>
                  <a:cubicBezTo>
                    <a:pt x="364" y="1658"/>
                    <a:pt x="291" y="1615"/>
                    <a:pt x="247" y="1600"/>
                  </a:cubicBezTo>
                  <a:cubicBezTo>
                    <a:pt x="218" y="1615"/>
                    <a:pt x="189" y="1658"/>
                    <a:pt x="175" y="1687"/>
                  </a:cubicBezTo>
                  <a:cubicBezTo>
                    <a:pt x="145" y="1731"/>
                    <a:pt x="131" y="1760"/>
                    <a:pt x="131" y="1818"/>
                  </a:cubicBezTo>
                  <a:cubicBezTo>
                    <a:pt x="131" y="1905"/>
                    <a:pt x="189" y="1978"/>
                    <a:pt x="276" y="2036"/>
                  </a:cubicBezTo>
                  <a:cubicBezTo>
                    <a:pt x="393" y="2095"/>
                    <a:pt x="509" y="2109"/>
                    <a:pt x="698" y="2109"/>
                  </a:cubicBezTo>
                  <a:cubicBezTo>
                    <a:pt x="844" y="2109"/>
                    <a:pt x="975" y="2095"/>
                    <a:pt x="1076" y="2036"/>
                  </a:cubicBezTo>
                  <a:cubicBezTo>
                    <a:pt x="1193" y="2007"/>
                    <a:pt x="1280" y="1935"/>
                    <a:pt x="1367" y="1833"/>
                  </a:cubicBezTo>
                  <a:cubicBezTo>
                    <a:pt x="1454" y="1745"/>
                    <a:pt x="1513" y="1644"/>
                    <a:pt x="1571" y="1498"/>
                  </a:cubicBezTo>
                  <a:cubicBezTo>
                    <a:pt x="1629" y="1353"/>
                    <a:pt x="1644" y="1178"/>
                    <a:pt x="1644" y="1004"/>
                  </a:cubicBezTo>
                  <a:cubicBezTo>
                    <a:pt x="1644" y="669"/>
                    <a:pt x="1571" y="436"/>
                    <a:pt x="1425" y="262"/>
                  </a:cubicBezTo>
                  <a:cubicBezTo>
                    <a:pt x="1280" y="87"/>
                    <a:pt x="1062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6229181" y="2958931"/>
              <a:ext cx="92176" cy="119321"/>
            </a:xfrm>
            <a:custGeom>
              <a:avLst/>
              <a:gdLst/>
              <a:ahLst/>
              <a:cxnLst/>
              <a:rect l="l" t="t" r="r" b="b"/>
              <a:pathLst>
                <a:path w="1630" h="2110" extrusionOk="0">
                  <a:moveTo>
                    <a:pt x="772" y="451"/>
                  </a:moveTo>
                  <a:cubicBezTo>
                    <a:pt x="844" y="451"/>
                    <a:pt x="917" y="495"/>
                    <a:pt x="961" y="553"/>
                  </a:cubicBezTo>
                  <a:cubicBezTo>
                    <a:pt x="1019" y="596"/>
                    <a:pt x="1033" y="698"/>
                    <a:pt x="1033" y="815"/>
                  </a:cubicBezTo>
                  <a:lnTo>
                    <a:pt x="1033" y="858"/>
                  </a:lnTo>
                  <a:cubicBezTo>
                    <a:pt x="1004" y="887"/>
                    <a:pt x="961" y="916"/>
                    <a:pt x="932" y="931"/>
                  </a:cubicBezTo>
                  <a:cubicBezTo>
                    <a:pt x="888" y="946"/>
                    <a:pt x="830" y="946"/>
                    <a:pt x="801" y="946"/>
                  </a:cubicBezTo>
                  <a:cubicBezTo>
                    <a:pt x="728" y="946"/>
                    <a:pt x="670" y="931"/>
                    <a:pt x="626" y="887"/>
                  </a:cubicBezTo>
                  <a:cubicBezTo>
                    <a:pt x="582" y="844"/>
                    <a:pt x="553" y="786"/>
                    <a:pt x="553" y="713"/>
                  </a:cubicBezTo>
                  <a:cubicBezTo>
                    <a:pt x="553" y="640"/>
                    <a:pt x="582" y="567"/>
                    <a:pt x="612" y="524"/>
                  </a:cubicBezTo>
                  <a:cubicBezTo>
                    <a:pt x="655" y="480"/>
                    <a:pt x="699" y="451"/>
                    <a:pt x="772" y="451"/>
                  </a:cubicBezTo>
                  <a:close/>
                  <a:moveTo>
                    <a:pt x="801" y="0"/>
                  </a:moveTo>
                  <a:cubicBezTo>
                    <a:pt x="670" y="0"/>
                    <a:pt x="539" y="15"/>
                    <a:pt x="452" y="58"/>
                  </a:cubicBezTo>
                  <a:cubicBezTo>
                    <a:pt x="350" y="117"/>
                    <a:pt x="277" y="146"/>
                    <a:pt x="204" y="218"/>
                  </a:cubicBezTo>
                  <a:cubicBezTo>
                    <a:pt x="146" y="277"/>
                    <a:pt x="88" y="349"/>
                    <a:pt x="59" y="436"/>
                  </a:cubicBezTo>
                  <a:cubicBezTo>
                    <a:pt x="15" y="524"/>
                    <a:pt x="1" y="626"/>
                    <a:pt x="1" y="713"/>
                  </a:cubicBezTo>
                  <a:cubicBezTo>
                    <a:pt x="1" y="815"/>
                    <a:pt x="15" y="931"/>
                    <a:pt x="59" y="1004"/>
                  </a:cubicBezTo>
                  <a:cubicBezTo>
                    <a:pt x="88" y="1076"/>
                    <a:pt x="146" y="1149"/>
                    <a:pt x="204" y="1207"/>
                  </a:cubicBezTo>
                  <a:cubicBezTo>
                    <a:pt x="277" y="1251"/>
                    <a:pt x="321" y="1295"/>
                    <a:pt x="422" y="1324"/>
                  </a:cubicBezTo>
                  <a:cubicBezTo>
                    <a:pt x="495" y="1353"/>
                    <a:pt x="582" y="1367"/>
                    <a:pt x="684" y="1367"/>
                  </a:cubicBezTo>
                  <a:cubicBezTo>
                    <a:pt x="801" y="1367"/>
                    <a:pt x="873" y="1353"/>
                    <a:pt x="946" y="1324"/>
                  </a:cubicBezTo>
                  <a:cubicBezTo>
                    <a:pt x="1004" y="1295"/>
                    <a:pt x="1048" y="1280"/>
                    <a:pt x="1077" y="1251"/>
                  </a:cubicBezTo>
                  <a:lnTo>
                    <a:pt x="1077" y="1251"/>
                  </a:lnTo>
                  <a:cubicBezTo>
                    <a:pt x="1077" y="1382"/>
                    <a:pt x="1033" y="1498"/>
                    <a:pt x="946" y="1571"/>
                  </a:cubicBezTo>
                  <a:cubicBezTo>
                    <a:pt x="859" y="1644"/>
                    <a:pt x="742" y="1673"/>
                    <a:pt x="597" y="1673"/>
                  </a:cubicBezTo>
                  <a:cubicBezTo>
                    <a:pt x="524" y="1673"/>
                    <a:pt x="466" y="1673"/>
                    <a:pt x="422" y="1658"/>
                  </a:cubicBezTo>
                  <a:cubicBezTo>
                    <a:pt x="364" y="1658"/>
                    <a:pt x="292" y="1615"/>
                    <a:pt x="233" y="1600"/>
                  </a:cubicBezTo>
                  <a:cubicBezTo>
                    <a:pt x="219" y="1615"/>
                    <a:pt x="175" y="1658"/>
                    <a:pt x="161" y="1687"/>
                  </a:cubicBezTo>
                  <a:cubicBezTo>
                    <a:pt x="146" y="1731"/>
                    <a:pt x="132" y="1760"/>
                    <a:pt x="132" y="1818"/>
                  </a:cubicBezTo>
                  <a:cubicBezTo>
                    <a:pt x="132" y="1905"/>
                    <a:pt x="175" y="1978"/>
                    <a:pt x="277" y="2036"/>
                  </a:cubicBezTo>
                  <a:cubicBezTo>
                    <a:pt x="379" y="2095"/>
                    <a:pt x="510" y="2109"/>
                    <a:pt x="684" y="2109"/>
                  </a:cubicBezTo>
                  <a:cubicBezTo>
                    <a:pt x="830" y="2109"/>
                    <a:pt x="961" y="2095"/>
                    <a:pt x="1077" y="2036"/>
                  </a:cubicBezTo>
                  <a:cubicBezTo>
                    <a:pt x="1179" y="2007"/>
                    <a:pt x="1266" y="1935"/>
                    <a:pt x="1368" y="1833"/>
                  </a:cubicBezTo>
                  <a:cubicBezTo>
                    <a:pt x="1455" y="1745"/>
                    <a:pt x="1513" y="1644"/>
                    <a:pt x="1557" y="1498"/>
                  </a:cubicBezTo>
                  <a:cubicBezTo>
                    <a:pt x="1615" y="1353"/>
                    <a:pt x="1630" y="1178"/>
                    <a:pt x="1630" y="1004"/>
                  </a:cubicBezTo>
                  <a:cubicBezTo>
                    <a:pt x="1630" y="669"/>
                    <a:pt x="1557" y="436"/>
                    <a:pt x="1411" y="262"/>
                  </a:cubicBezTo>
                  <a:cubicBezTo>
                    <a:pt x="1266" y="87"/>
                    <a:pt x="1048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332834" y="2958931"/>
              <a:ext cx="92968" cy="119321"/>
            </a:xfrm>
            <a:custGeom>
              <a:avLst/>
              <a:gdLst/>
              <a:ahLst/>
              <a:cxnLst/>
              <a:rect l="l" t="t" r="r" b="b"/>
              <a:pathLst>
                <a:path w="1644" h="2110" extrusionOk="0">
                  <a:moveTo>
                    <a:pt x="786" y="451"/>
                  </a:moveTo>
                  <a:cubicBezTo>
                    <a:pt x="858" y="451"/>
                    <a:pt x="931" y="495"/>
                    <a:pt x="960" y="553"/>
                  </a:cubicBezTo>
                  <a:cubicBezTo>
                    <a:pt x="1018" y="596"/>
                    <a:pt x="1033" y="698"/>
                    <a:pt x="1033" y="815"/>
                  </a:cubicBezTo>
                  <a:lnTo>
                    <a:pt x="1033" y="858"/>
                  </a:lnTo>
                  <a:cubicBezTo>
                    <a:pt x="1004" y="887"/>
                    <a:pt x="960" y="916"/>
                    <a:pt x="931" y="931"/>
                  </a:cubicBezTo>
                  <a:cubicBezTo>
                    <a:pt x="887" y="946"/>
                    <a:pt x="844" y="946"/>
                    <a:pt x="800" y="946"/>
                  </a:cubicBezTo>
                  <a:cubicBezTo>
                    <a:pt x="727" y="946"/>
                    <a:pt x="669" y="931"/>
                    <a:pt x="640" y="887"/>
                  </a:cubicBezTo>
                  <a:cubicBezTo>
                    <a:pt x="582" y="844"/>
                    <a:pt x="567" y="786"/>
                    <a:pt x="567" y="713"/>
                  </a:cubicBezTo>
                  <a:cubicBezTo>
                    <a:pt x="567" y="640"/>
                    <a:pt x="582" y="567"/>
                    <a:pt x="611" y="524"/>
                  </a:cubicBezTo>
                  <a:cubicBezTo>
                    <a:pt x="655" y="480"/>
                    <a:pt x="713" y="451"/>
                    <a:pt x="786" y="451"/>
                  </a:cubicBezTo>
                  <a:close/>
                  <a:moveTo>
                    <a:pt x="800" y="0"/>
                  </a:moveTo>
                  <a:cubicBezTo>
                    <a:pt x="669" y="0"/>
                    <a:pt x="553" y="15"/>
                    <a:pt x="451" y="58"/>
                  </a:cubicBezTo>
                  <a:cubicBezTo>
                    <a:pt x="349" y="117"/>
                    <a:pt x="277" y="146"/>
                    <a:pt x="204" y="218"/>
                  </a:cubicBezTo>
                  <a:cubicBezTo>
                    <a:pt x="146" y="277"/>
                    <a:pt x="87" y="349"/>
                    <a:pt x="58" y="436"/>
                  </a:cubicBezTo>
                  <a:cubicBezTo>
                    <a:pt x="15" y="524"/>
                    <a:pt x="0" y="626"/>
                    <a:pt x="0" y="713"/>
                  </a:cubicBezTo>
                  <a:cubicBezTo>
                    <a:pt x="0" y="815"/>
                    <a:pt x="15" y="931"/>
                    <a:pt x="58" y="1004"/>
                  </a:cubicBezTo>
                  <a:cubicBezTo>
                    <a:pt x="87" y="1076"/>
                    <a:pt x="146" y="1149"/>
                    <a:pt x="204" y="1207"/>
                  </a:cubicBezTo>
                  <a:cubicBezTo>
                    <a:pt x="277" y="1251"/>
                    <a:pt x="335" y="1295"/>
                    <a:pt x="422" y="1324"/>
                  </a:cubicBezTo>
                  <a:cubicBezTo>
                    <a:pt x="495" y="1353"/>
                    <a:pt x="582" y="1367"/>
                    <a:pt x="698" y="1367"/>
                  </a:cubicBezTo>
                  <a:cubicBezTo>
                    <a:pt x="800" y="1367"/>
                    <a:pt x="873" y="1353"/>
                    <a:pt x="946" y="1324"/>
                  </a:cubicBezTo>
                  <a:cubicBezTo>
                    <a:pt x="1004" y="1295"/>
                    <a:pt x="1062" y="1280"/>
                    <a:pt x="1076" y="1251"/>
                  </a:cubicBezTo>
                  <a:lnTo>
                    <a:pt x="1076" y="1251"/>
                  </a:lnTo>
                  <a:cubicBezTo>
                    <a:pt x="1076" y="1382"/>
                    <a:pt x="1033" y="1498"/>
                    <a:pt x="946" y="1571"/>
                  </a:cubicBezTo>
                  <a:cubicBezTo>
                    <a:pt x="858" y="1644"/>
                    <a:pt x="742" y="1673"/>
                    <a:pt x="597" y="1673"/>
                  </a:cubicBezTo>
                  <a:cubicBezTo>
                    <a:pt x="553" y="1673"/>
                    <a:pt x="495" y="1673"/>
                    <a:pt x="422" y="1658"/>
                  </a:cubicBezTo>
                  <a:cubicBezTo>
                    <a:pt x="364" y="1658"/>
                    <a:pt x="291" y="1615"/>
                    <a:pt x="233" y="1600"/>
                  </a:cubicBezTo>
                  <a:cubicBezTo>
                    <a:pt x="218" y="1615"/>
                    <a:pt x="189" y="1658"/>
                    <a:pt x="160" y="1687"/>
                  </a:cubicBezTo>
                  <a:cubicBezTo>
                    <a:pt x="146" y="1731"/>
                    <a:pt x="131" y="1760"/>
                    <a:pt x="131" y="1818"/>
                  </a:cubicBezTo>
                  <a:cubicBezTo>
                    <a:pt x="131" y="1905"/>
                    <a:pt x="189" y="1978"/>
                    <a:pt x="277" y="2036"/>
                  </a:cubicBezTo>
                  <a:cubicBezTo>
                    <a:pt x="378" y="2095"/>
                    <a:pt x="509" y="2109"/>
                    <a:pt x="698" y="2109"/>
                  </a:cubicBezTo>
                  <a:cubicBezTo>
                    <a:pt x="844" y="2109"/>
                    <a:pt x="960" y="2095"/>
                    <a:pt x="1076" y="2036"/>
                  </a:cubicBezTo>
                  <a:cubicBezTo>
                    <a:pt x="1178" y="2007"/>
                    <a:pt x="1280" y="1935"/>
                    <a:pt x="1367" y="1833"/>
                  </a:cubicBezTo>
                  <a:cubicBezTo>
                    <a:pt x="1455" y="1745"/>
                    <a:pt x="1513" y="1644"/>
                    <a:pt x="1571" y="1498"/>
                  </a:cubicBezTo>
                  <a:cubicBezTo>
                    <a:pt x="1615" y="1353"/>
                    <a:pt x="1644" y="1178"/>
                    <a:pt x="1644" y="1004"/>
                  </a:cubicBezTo>
                  <a:cubicBezTo>
                    <a:pt x="1644" y="669"/>
                    <a:pt x="1571" y="436"/>
                    <a:pt x="1426" y="262"/>
                  </a:cubicBezTo>
                  <a:cubicBezTo>
                    <a:pt x="1280" y="87"/>
                    <a:pt x="1062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261244" y="2788663"/>
              <a:ext cx="148104" cy="125089"/>
            </a:xfrm>
            <a:custGeom>
              <a:avLst/>
              <a:gdLst/>
              <a:ahLst/>
              <a:cxnLst/>
              <a:rect l="l" t="t" r="r" b="b"/>
              <a:pathLst>
                <a:path w="2619" h="2212" extrusionOk="0">
                  <a:moveTo>
                    <a:pt x="1" y="1"/>
                  </a:moveTo>
                  <a:lnTo>
                    <a:pt x="1" y="2211"/>
                  </a:lnTo>
                  <a:lnTo>
                    <a:pt x="2619" y="22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7177440" y="1464517"/>
              <a:ext cx="667120" cy="384992"/>
            </a:xfrm>
            <a:custGeom>
              <a:avLst/>
              <a:gdLst/>
              <a:ahLst/>
              <a:cxnLst/>
              <a:rect l="l" t="t" r="r" b="b"/>
              <a:pathLst>
                <a:path w="11797" h="6808" extrusionOk="0">
                  <a:moveTo>
                    <a:pt x="495" y="1"/>
                  </a:moveTo>
                  <a:cubicBezTo>
                    <a:pt x="219" y="1"/>
                    <a:pt x="1" y="219"/>
                    <a:pt x="1" y="481"/>
                  </a:cubicBezTo>
                  <a:lnTo>
                    <a:pt x="1" y="4451"/>
                  </a:lnTo>
                  <a:lnTo>
                    <a:pt x="1" y="4902"/>
                  </a:lnTo>
                  <a:lnTo>
                    <a:pt x="1" y="6807"/>
                  </a:lnTo>
                  <a:lnTo>
                    <a:pt x="2822" y="4902"/>
                  </a:lnTo>
                  <a:lnTo>
                    <a:pt x="11302" y="4902"/>
                  </a:lnTo>
                  <a:cubicBezTo>
                    <a:pt x="11563" y="4902"/>
                    <a:pt x="11782" y="4684"/>
                    <a:pt x="11782" y="4408"/>
                  </a:cubicBezTo>
                  <a:lnTo>
                    <a:pt x="11782" y="481"/>
                  </a:lnTo>
                  <a:cubicBezTo>
                    <a:pt x="11796" y="219"/>
                    <a:pt x="11578" y="1"/>
                    <a:pt x="1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7209560" y="1499916"/>
              <a:ext cx="200696" cy="200696"/>
            </a:xfrm>
            <a:custGeom>
              <a:avLst/>
              <a:gdLst/>
              <a:ahLst/>
              <a:cxnLst/>
              <a:rect l="l" t="t" r="r" b="b"/>
              <a:pathLst>
                <a:path w="3549" h="3549" extrusionOk="0">
                  <a:moveTo>
                    <a:pt x="0" y="0"/>
                  </a:moveTo>
                  <a:lnTo>
                    <a:pt x="0" y="3549"/>
                  </a:lnTo>
                  <a:lnTo>
                    <a:pt x="3549" y="354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275325" y="1543459"/>
              <a:ext cx="69952" cy="70009"/>
            </a:xfrm>
            <a:custGeom>
              <a:avLst/>
              <a:gdLst/>
              <a:ahLst/>
              <a:cxnLst/>
              <a:rect l="l" t="t" r="r" b="b"/>
              <a:pathLst>
                <a:path w="1237" h="1238" extrusionOk="0">
                  <a:moveTo>
                    <a:pt x="626" y="1"/>
                  </a:moveTo>
                  <a:cubicBezTo>
                    <a:pt x="277" y="1"/>
                    <a:pt x="1" y="263"/>
                    <a:pt x="1" y="612"/>
                  </a:cubicBezTo>
                  <a:cubicBezTo>
                    <a:pt x="1" y="961"/>
                    <a:pt x="277" y="1237"/>
                    <a:pt x="626" y="1237"/>
                  </a:cubicBezTo>
                  <a:cubicBezTo>
                    <a:pt x="975" y="1237"/>
                    <a:pt x="1237" y="961"/>
                    <a:pt x="1237" y="612"/>
                  </a:cubicBezTo>
                  <a:cubicBezTo>
                    <a:pt x="1237" y="263"/>
                    <a:pt x="975" y="1"/>
                    <a:pt x="626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7244902" y="1618329"/>
              <a:ext cx="131648" cy="83128"/>
            </a:xfrm>
            <a:custGeom>
              <a:avLst/>
              <a:gdLst/>
              <a:ahLst/>
              <a:cxnLst/>
              <a:rect l="l" t="t" r="r" b="b"/>
              <a:pathLst>
                <a:path w="2328" h="1470" extrusionOk="0">
                  <a:moveTo>
                    <a:pt x="1164" y="0"/>
                  </a:moveTo>
                  <a:cubicBezTo>
                    <a:pt x="524" y="0"/>
                    <a:pt x="1" y="524"/>
                    <a:pt x="1" y="1164"/>
                  </a:cubicBezTo>
                  <a:lnTo>
                    <a:pt x="1" y="1469"/>
                  </a:lnTo>
                  <a:lnTo>
                    <a:pt x="2328" y="1469"/>
                  </a:lnTo>
                  <a:lnTo>
                    <a:pt x="2328" y="1164"/>
                  </a:lnTo>
                  <a:cubicBezTo>
                    <a:pt x="2328" y="509"/>
                    <a:pt x="1789" y="0"/>
                    <a:pt x="1164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7439825" y="1511396"/>
              <a:ext cx="172760" cy="49425"/>
            </a:xfrm>
            <a:custGeom>
              <a:avLst/>
              <a:gdLst/>
              <a:ahLst/>
              <a:cxnLst/>
              <a:rect l="l" t="t" r="r" b="b"/>
              <a:pathLst>
                <a:path w="3055" h="874" extrusionOk="0">
                  <a:moveTo>
                    <a:pt x="437" y="1"/>
                  </a:moveTo>
                  <a:cubicBezTo>
                    <a:pt x="204" y="1"/>
                    <a:pt x="0" y="204"/>
                    <a:pt x="0" y="437"/>
                  </a:cubicBezTo>
                  <a:cubicBezTo>
                    <a:pt x="0" y="670"/>
                    <a:pt x="204" y="873"/>
                    <a:pt x="437" y="873"/>
                  </a:cubicBezTo>
                  <a:lnTo>
                    <a:pt x="2618" y="873"/>
                  </a:lnTo>
                  <a:cubicBezTo>
                    <a:pt x="2851" y="873"/>
                    <a:pt x="3055" y="670"/>
                    <a:pt x="3055" y="437"/>
                  </a:cubicBezTo>
                  <a:cubicBezTo>
                    <a:pt x="3055" y="190"/>
                    <a:pt x="2866" y="1"/>
                    <a:pt x="2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7441464" y="1621609"/>
              <a:ext cx="359488" cy="49425"/>
            </a:xfrm>
            <a:custGeom>
              <a:avLst/>
              <a:gdLst/>
              <a:ahLst/>
              <a:cxnLst/>
              <a:rect l="l" t="t" r="r" b="b"/>
              <a:pathLst>
                <a:path w="6357" h="874" extrusionOk="0">
                  <a:moveTo>
                    <a:pt x="437" y="1"/>
                  </a:moveTo>
                  <a:cubicBezTo>
                    <a:pt x="190" y="1"/>
                    <a:pt x="1" y="190"/>
                    <a:pt x="1" y="437"/>
                  </a:cubicBezTo>
                  <a:cubicBezTo>
                    <a:pt x="1" y="670"/>
                    <a:pt x="190" y="873"/>
                    <a:pt x="437" y="873"/>
                  </a:cubicBezTo>
                  <a:lnTo>
                    <a:pt x="5920" y="873"/>
                  </a:lnTo>
                  <a:cubicBezTo>
                    <a:pt x="6153" y="873"/>
                    <a:pt x="6356" y="670"/>
                    <a:pt x="6356" y="437"/>
                  </a:cubicBezTo>
                  <a:cubicBezTo>
                    <a:pt x="6356" y="204"/>
                    <a:pt x="6153" y="1"/>
                    <a:pt x="59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6798340" y="3239356"/>
              <a:ext cx="540392" cy="279696"/>
            </a:xfrm>
            <a:custGeom>
              <a:avLst/>
              <a:gdLst/>
              <a:ahLst/>
              <a:cxnLst/>
              <a:rect l="l" t="t" r="r" b="b"/>
              <a:pathLst>
                <a:path w="9556" h="4946" extrusionOk="0">
                  <a:moveTo>
                    <a:pt x="655" y="1"/>
                  </a:moveTo>
                  <a:cubicBezTo>
                    <a:pt x="291" y="1"/>
                    <a:pt x="0" y="292"/>
                    <a:pt x="0" y="655"/>
                  </a:cubicBezTo>
                  <a:lnTo>
                    <a:pt x="0" y="4291"/>
                  </a:lnTo>
                  <a:cubicBezTo>
                    <a:pt x="0" y="4655"/>
                    <a:pt x="291" y="4946"/>
                    <a:pt x="655" y="4946"/>
                  </a:cubicBezTo>
                  <a:lnTo>
                    <a:pt x="8901" y="4946"/>
                  </a:lnTo>
                  <a:cubicBezTo>
                    <a:pt x="9265" y="4946"/>
                    <a:pt x="9556" y="4655"/>
                    <a:pt x="9556" y="4291"/>
                  </a:cubicBezTo>
                  <a:lnTo>
                    <a:pt x="9556" y="655"/>
                  </a:lnTo>
                  <a:cubicBezTo>
                    <a:pt x="9556" y="292"/>
                    <a:pt x="9236" y="1"/>
                    <a:pt x="8901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6851778" y="3276396"/>
              <a:ext cx="208161" cy="208104"/>
            </a:xfrm>
            <a:custGeom>
              <a:avLst/>
              <a:gdLst/>
              <a:ahLst/>
              <a:cxnLst/>
              <a:rect l="l" t="t" r="r" b="b"/>
              <a:pathLst>
                <a:path w="3681" h="3680" extrusionOk="0">
                  <a:moveTo>
                    <a:pt x="1833" y="0"/>
                  </a:moveTo>
                  <a:cubicBezTo>
                    <a:pt x="830" y="0"/>
                    <a:pt x="0" y="829"/>
                    <a:pt x="0" y="1847"/>
                  </a:cubicBezTo>
                  <a:cubicBezTo>
                    <a:pt x="0" y="2865"/>
                    <a:pt x="830" y="3680"/>
                    <a:pt x="1833" y="3680"/>
                  </a:cubicBezTo>
                  <a:cubicBezTo>
                    <a:pt x="2851" y="3680"/>
                    <a:pt x="3680" y="2865"/>
                    <a:pt x="3680" y="1847"/>
                  </a:cubicBezTo>
                  <a:lnTo>
                    <a:pt x="1833" y="1847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6977598" y="3276396"/>
              <a:ext cx="83129" cy="82280"/>
            </a:xfrm>
            <a:custGeom>
              <a:avLst/>
              <a:gdLst/>
              <a:ahLst/>
              <a:cxnLst/>
              <a:rect l="l" t="t" r="r" b="b"/>
              <a:pathLst>
                <a:path w="1470" h="1455" extrusionOk="0">
                  <a:moveTo>
                    <a:pt x="1" y="0"/>
                  </a:moveTo>
                  <a:lnTo>
                    <a:pt x="1" y="1455"/>
                  </a:lnTo>
                  <a:lnTo>
                    <a:pt x="1455" y="1455"/>
                  </a:lnTo>
                  <a:cubicBezTo>
                    <a:pt x="1470" y="655"/>
                    <a:pt x="815" y="0"/>
                    <a:pt x="1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7089451" y="3284596"/>
              <a:ext cx="121809" cy="37097"/>
            </a:xfrm>
            <a:custGeom>
              <a:avLst/>
              <a:gdLst/>
              <a:ahLst/>
              <a:cxnLst/>
              <a:rect l="l" t="t" r="r" b="b"/>
              <a:pathLst>
                <a:path w="2154" h="656" extrusionOk="0">
                  <a:moveTo>
                    <a:pt x="335" y="1"/>
                  </a:moveTo>
                  <a:cubicBezTo>
                    <a:pt x="146" y="1"/>
                    <a:pt x="1" y="146"/>
                    <a:pt x="1" y="335"/>
                  </a:cubicBezTo>
                  <a:cubicBezTo>
                    <a:pt x="1" y="510"/>
                    <a:pt x="146" y="655"/>
                    <a:pt x="335" y="655"/>
                  </a:cubicBezTo>
                  <a:lnTo>
                    <a:pt x="1804" y="655"/>
                  </a:lnTo>
                  <a:cubicBezTo>
                    <a:pt x="1979" y="655"/>
                    <a:pt x="2124" y="510"/>
                    <a:pt x="2124" y="335"/>
                  </a:cubicBezTo>
                  <a:cubicBezTo>
                    <a:pt x="2153" y="175"/>
                    <a:pt x="1993" y="1"/>
                    <a:pt x="18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7089451" y="3356130"/>
              <a:ext cx="194984" cy="37097"/>
            </a:xfrm>
            <a:custGeom>
              <a:avLst/>
              <a:gdLst/>
              <a:ahLst/>
              <a:cxnLst/>
              <a:rect l="l" t="t" r="r" b="b"/>
              <a:pathLst>
                <a:path w="3448" h="656" extrusionOk="0">
                  <a:moveTo>
                    <a:pt x="335" y="1"/>
                  </a:moveTo>
                  <a:cubicBezTo>
                    <a:pt x="146" y="1"/>
                    <a:pt x="1" y="146"/>
                    <a:pt x="1" y="321"/>
                  </a:cubicBezTo>
                  <a:cubicBezTo>
                    <a:pt x="1" y="510"/>
                    <a:pt x="146" y="655"/>
                    <a:pt x="335" y="655"/>
                  </a:cubicBezTo>
                  <a:lnTo>
                    <a:pt x="3113" y="655"/>
                  </a:lnTo>
                  <a:cubicBezTo>
                    <a:pt x="3288" y="655"/>
                    <a:pt x="3433" y="510"/>
                    <a:pt x="3433" y="321"/>
                  </a:cubicBezTo>
                  <a:cubicBezTo>
                    <a:pt x="3448" y="146"/>
                    <a:pt x="3288" y="1"/>
                    <a:pt x="3113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7089451" y="3426872"/>
              <a:ext cx="194984" cy="37097"/>
            </a:xfrm>
            <a:custGeom>
              <a:avLst/>
              <a:gdLst/>
              <a:ahLst/>
              <a:cxnLst/>
              <a:rect l="l" t="t" r="r" b="b"/>
              <a:pathLst>
                <a:path w="3448" h="656" extrusionOk="0">
                  <a:moveTo>
                    <a:pt x="335" y="1"/>
                  </a:moveTo>
                  <a:cubicBezTo>
                    <a:pt x="146" y="1"/>
                    <a:pt x="1" y="146"/>
                    <a:pt x="1" y="321"/>
                  </a:cubicBezTo>
                  <a:cubicBezTo>
                    <a:pt x="1" y="510"/>
                    <a:pt x="146" y="655"/>
                    <a:pt x="335" y="655"/>
                  </a:cubicBezTo>
                  <a:lnTo>
                    <a:pt x="3113" y="655"/>
                  </a:lnTo>
                  <a:cubicBezTo>
                    <a:pt x="3288" y="655"/>
                    <a:pt x="3433" y="510"/>
                    <a:pt x="3433" y="321"/>
                  </a:cubicBezTo>
                  <a:cubicBezTo>
                    <a:pt x="3448" y="146"/>
                    <a:pt x="3288" y="1"/>
                    <a:pt x="3113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7183208" y="3131631"/>
              <a:ext cx="155513" cy="144825"/>
            </a:xfrm>
            <a:custGeom>
              <a:avLst/>
              <a:gdLst/>
              <a:ahLst/>
              <a:cxnLst/>
              <a:rect l="l" t="t" r="r" b="b"/>
              <a:pathLst>
                <a:path w="2750" h="2561" extrusionOk="0">
                  <a:moveTo>
                    <a:pt x="2750" y="0"/>
                  </a:moveTo>
                  <a:cubicBezTo>
                    <a:pt x="2750" y="0"/>
                    <a:pt x="1" y="2037"/>
                    <a:pt x="88" y="2095"/>
                  </a:cubicBezTo>
                  <a:cubicBezTo>
                    <a:pt x="175" y="2153"/>
                    <a:pt x="2750" y="2560"/>
                    <a:pt x="2750" y="2560"/>
                  </a:cubicBezTo>
                  <a:lnTo>
                    <a:pt x="2750" y="0"/>
                  </a:ln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7723584" y="1972777"/>
              <a:ext cx="113552" cy="113552"/>
            </a:xfrm>
            <a:custGeom>
              <a:avLst/>
              <a:gdLst/>
              <a:ahLst/>
              <a:cxnLst/>
              <a:rect l="l" t="t" r="r" b="b"/>
              <a:pathLst>
                <a:path w="2008" h="2008" extrusionOk="0">
                  <a:moveTo>
                    <a:pt x="1004" y="1"/>
                  </a:moveTo>
                  <a:cubicBezTo>
                    <a:pt x="858" y="1"/>
                    <a:pt x="742" y="117"/>
                    <a:pt x="742" y="263"/>
                  </a:cubicBezTo>
                  <a:lnTo>
                    <a:pt x="742" y="757"/>
                  </a:lnTo>
                  <a:lnTo>
                    <a:pt x="262" y="757"/>
                  </a:lnTo>
                  <a:cubicBezTo>
                    <a:pt x="116" y="757"/>
                    <a:pt x="0" y="859"/>
                    <a:pt x="0" y="1004"/>
                  </a:cubicBezTo>
                  <a:cubicBezTo>
                    <a:pt x="0" y="1150"/>
                    <a:pt x="116" y="1266"/>
                    <a:pt x="262" y="1266"/>
                  </a:cubicBezTo>
                  <a:lnTo>
                    <a:pt x="742" y="1266"/>
                  </a:lnTo>
                  <a:lnTo>
                    <a:pt x="742" y="1746"/>
                  </a:lnTo>
                  <a:cubicBezTo>
                    <a:pt x="742" y="1892"/>
                    <a:pt x="858" y="2008"/>
                    <a:pt x="1004" y="2008"/>
                  </a:cubicBezTo>
                  <a:cubicBezTo>
                    <a:pt x="1149" y="2008"/>
                    <a:pt x="1265" y="1892"/>
                    <a:pt x="1265" y="1746"/>
                  </a:cubicBezTo>
                  <a:lnTo>
                    <a:pt x="1265" y="1266"/>
                  </a:lnTo>
                  <a:lnTo>
                    <a:pt x="1745" y="1266"/>
                  </a:lnTo>
                  <a:cubicBezTo>
                    <a:pt x="1891" y="1266"/>
                    <a:pt x="2007" y="1150"/>
                    <a:pt x="2007" y="1004"/>
                  </a:cubicBezTo>
                  <a:cubicBezTo>
                    <a:pt x="2007" y="859"/>
                    <a:pt x="1876" y="757"/>
                    <a:pt x="1745" y="757"/>
                  </a:cubicBezTo>
                  <a:lnTo>
                    <a:pt x="1265" y="757"/>
                  </a:lnTo>
                  <a:lnTo>
                    <a:pt x="1265" y="263"/>
                  </a:lnTo>
                  <a:cubicBezTo>
                    <a:pt x="1265" y="117"/>
                    <a:pt x="1149" y="1"/>
                    <a:pt x="1004" y="1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667544" y="1309064"/>
              <a:ext cx="113552" cy="112761"/>
            </a:xfrm>
            <a:custGeom>
              <a:avLst/>
              <a:gdLst/>
              <a:ahLst/>
              <a:cxnLst/>
              <a:rect l="l" t="t" r="r" b="b"/>
              <a:pathLst>
                <a:path w="2008" h="1994" extrusionOk="0">
                  <a:moveTo>
                    <a:pt x="1004" y="1"/>
                  </a:moveTo>
                  <a:cubicBezTo>
                    <a:pt x="859" y="1"/>
                    <a:pt x="757" y="103"/>
                    <a:pt x="757" y="248"/>
                  </a:cubicBezTo>
                  <a:lnTo>
                    <a:pt x="757" y="743"/>
                  </a:lnTo>
                  <a:lnTo>
                    <a:pt x="262" y="743"/>
                  </a:lnTo>
                  <a:cubicBezTo>
                    <a:pt x="117" y="743"/>
                    <a:pt x="1" y="859"/>
                    <a:pt x="1" y="1004"/>
                  </a:cubicBezTo>
                  <a:cubicBezTo>
                    <a:pt x="1" y="1135"/>
                    <a:pt x="117" y="1252"/>
                    <a:pt x="262" y="1252"/>
                  </a:cubicBezTo>
                  <a:lnTo>
                    <a:pt x="757" y="1252"/>
                  </a:lnTo>
                  <a:lnTo>
                    <a:pt x="757" y="1746"/>
                  </a:lnTo>
                  <a:cubicBezTo>
                    <a:pt x="757" y="1892"/>
                    <a:pt x="859" y="1993"/>
                    <a:pt x="1004" y="1993"/>
                  </a:cubicBezTo>
                  <a:cubicBezTo>
                    <a:pt x="1150" y="1993"/>
                    <a:pt x="1266" y="1892"/>
                    <a:pt x="1266" y="1746"/>
                  </a:cubicBezTo>
                  <a:lnTo>
                    <a:pt x="1266" y="1252"/>
                  </a:lnTo>
                  <a:lnTo>
                    <a:pt x="1760" y="1252"/>
                  </a:lnTo>
                  <a:cubicBezTo>
                    <a:pt x="1906" y="1252"/>
                    <a:pt x="2008" y="1135"/>
                    <a:pt x="2008" y="1004"/>
                  </a:cubicBezTo>
                  <a:cubicBezTo>
                    <a:pt x="1993" y="859"/>
                    <a:pt x="1877" y="743"/>
                    <a:pt x="1760" y="743"/>
                  </a:cubicBezTo>
                  <a:lnTo>
                    <a:pt x="1266" y="743"/>
                  </a:lnTo>
                  <a:lnTo>
                    <a:pt x="1266" y="248"/>
                  </a:lnTo>
                  <a:cubicBezTo>
                    <a:pt x="1266" y="103"/>
                    <a:pt x="1150" y="1"/>
                    <a:pt x="1004" y="1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5550657" y="2225267"/>
              <a:ext cx="112761" cy="112761"/>
            </a:xfrm>
            <a:custGeom>
              <a:avLst/>
              <a:gdLst/>
              <a:ahLst/>
              <a:cxnLst/>
              <a:rect l="l" t="t" r="r" b="b"/>
              <a:pathLst>
                <a:path w="1994" h="1994" extrusionOk="0">
                  <a:moveTo>
                    <a:pt x="990" y="1"/>
                  </a:moveTo>
                  <a:cubicBezTo>
                    <a:pt x="844" y="1"/>
                    <a:pt x="743" y="103"/>
                    <a:pt x="743" y="248"/>
                  </a:cubicBezTo>
                  <a:lnTo>
                    <a:pt x="743" y="743"/>
                  </a:lnTo>
                  <a:lnTo>
                    <a:pt x="248" y="743"/>
                  </a:lnTo>
                  <a:cubicBezTo>
                    <a:pt x="103" y="743"/>
                    <a:pt x="1" y="844"/>
                    <a:pt x="1" y="990"/>
                  </a:cubicBezTo>
                  <a:cubicBezTo>
                    <a:pt x="1" y="1135"/>
                    <a:pt x="103" y="1252"/>
                    <a:pt x="248" y="1252"/>
                  </a:cubicBezTo>
                  <a:lnTo>
                    <a:pt x="743" y="1252"/>
                  </a:lnTo>
                  <a:lnTo>
                    <a:pt x="743" y="1746"/>
                  </a:lnTo>
                  <a:cubicBezTo>
                    <a:pt x="743" y="1892"/>
                    <a:pt x="844" y="1993"/>
                    <a:pt x="990" y="1993"/>
                  </a:cubicBezTo>
                  <a:cubicBezTo>
                    <a:pt x="1135" y="1993"/>
                    <a:pt x="1252" y="1892"/>
                    <a:pt x="1252" y="1746"/>
                  </a:cubicBezTo>
                  <a:lnTo>
                    <a:pt x="1252" y="1252"/>
                  </a:lnTo>
                  <a:lnTo>
                    <a:pt x="1746" y="1252"/>
                  </a:lnTo>
                  <a:cubicBezTo>
                    <a:pt x="1892" y="1252"/>
                    <a:pt x="1993" y="1135"/>
                    <a:pt x="1993" y="990"/>
                  </a:cubicBezTo>
                  <a:cubicBezTo>
                    <a:pt x="1993" y="844"/>
                    <a:pt x="1892" y="743"/>
                    <a:pt x="1746" y="743"/>
                  </a:cubicBezTo>
                  <a:lnTo>
                    <a:pt x="1252" y="743"/>
                  </a:lnTo>
                  <a:lnTo>
                    <a:pt x="1252" y="248"/>
                  </a:lnTo>
                  <a:cubicBezTo>
                    <a:pt x="1252" y="103"/>
                    <a:pt x="1150" y="1"/>
                    <a:pt x="990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419241" y="3262372"/>
              <a:ext cx="113552" cy="112761"/>
            </a:xfrm>
            <a:custGeom>
              <a:avLst/>
              <a:gdLst/>
              <a:ahLst/>
              <a:cxnLst/>
              <a:rect l="l" t="t" r="r" b="b"/>
              <a:pathLst>
                <a:path w="2008" h="1994" extrusionOk="0">
                  <a:moveTo>
                    <a:pt x="1004" y="1"/>
                  </a:moveTo>
                  <a:cubicBezTo>
                    <a:pt x="859" y="1"/>
                    <a:pt x="743" y="103"/>
                    <a:pt x="743" y="248"/>
                  </a:cubicBezTo>
                  <a:lnTo>
                    <a:pt x="743" y="743"/>
                  </a:lnTo>
                  <a:lnTo>
                    <a:pt x="263" y="743"/>
                  </a:lnTo>
                  <a:cubicBezTo>
                    <a:pt x="117" y="743"/>
                    <a:pt x="1" y="859"/>
                    <a:pt x="1" y="1004"/>
                  </a:cubicBezTo>
                  <a:cubicBezTo>
                    <a:pt x="1" y="1150"/>
                    <a:pt x="117" y="1252"/>
                    <a:pt x="263" y="1252"/>
                  </a:cubicBezTo>
                  <a:lnTo>
                    <a:pt x="743" y="1252"/>
                  </a:lnTo>
                  <a:lnTo>
                    <a:pt x="743" y="1746"/>
                  </a:lnTo>
                  <a:cubicBezTo>
                    <a:pt x="743" y="1892"/>
                    <a:pt x="859" y="1993"/>
                    <a:pt x="1004" y="1993"/>
                  </a:cubicBezTo>
                  <a:cubicBezTo>
                    <a:pt x="1150" y="1993"/>
                    <a:pt x="1252" y="1892"/>
                    <a:pt x="1252" y="1746"/>
                  </a:cubicBezTo>
                  <a:lnTo>
                    <a:pt x="1252" y="1252"/>
                  </a:lnTo>
                  <a:lnTo>
                    <a:pt x="1746" y="1252"/>
                  </a:lnTo>
                  <a:cubicBezTo>
                    <a:pt x="1892" y="1252"/>
                    <a:pt x="2008" y="1150"/>
                    <a:pt x="2008" y="1004"/>
                  </a:cubicBezTo>
                  <a:cubicBezTo>
                    <a:pt x="2008" y="859"/>
                    <a:pt x="1892" y="743"/>
                    <a:pt x="1746" y="743"/>
                  </a:cubicBezTo>
                  <a:lnTo>
                    <a:pt x="1252" y="743"/>
                  </a:lnTo>
                  <a:lnTo>
                    <a:pt x="1252" y="248"/>
                  </a:lnTo>
                  <a:cubicBezTo>
                    <a:pt x="1252" y="103"/>
                    <a:pt x="1150" y="1"/>
                    <a:pt x="1004" y="1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6559819" y="2829774"/>
              <a:ext cx="113552" cy="112761"/>
            </a:xfrm>
            <a:custGeom>
              <a:avLst/>
              <a:gdLst/>
              <a:ahLst/>
              <a:cxnLst/>
              <a:rect l="l" t="t" r="r" b="b"/>
              <a:pathLst>
                <a:path w="2008" h="1994" extrusionOk="0">
                  <a:moveTo>
                    <a:pt x="1004" y="1"/>
                  </a:moveTo>
                  <a:cubicBezTo>
                    <a:pt x="858" y="1"/>
                    <a:pt x="742" y="103"/>
                    <a:pt x="742" y="248"/>
                  </a:cubicBezTo>
                  <a:lnTo>
                    <a:pt x="742" y="743"/>
                  </a:lnTo>
                  <a:lnTo>
                    <a:pt x="262" y="743"/>
                  </a:lnTo>
                  <a:cubicBezTo>
                    <a:pt x="117" y="743"/>
                    <a:pt x="0" y="844"/>
                    <a:pt x="0" y="990"/>
                  </a:cubicBezTo>
                  <a:cubicBezTo>
                    <a:pt x="0" y="1135"/>
                    <a:pt x="117" y="1252"/>
                    <a:pt x="262" y="1252"/>
                  </a:cubicBezTo>
                  <a:lnTo>
                    <a:pt x="742" y="1252"/>
                  </a:lnTo>
                  <a:lnTo>
                    <a:pt x="742" y="1746"/>
                  </a:lnTo>
                  <a:cubicBezTo>
                    <a:pt x="742" y="1891"/>
                    <a:pt x="858" y="1993"/>
                    <a:pt x="1004" y="1993"/>
                  </a:cubicBezTo>
                  <a:cubicBezTo>
                    <a:pt x="1149" y="1993"/>
                    <a:pt x="1266" y="1891"/>
                    <a:pt x="1266" y="1746"/>
                  </a:cubicBezTo>
                  <a:lnTo>
                    <a:pt x="1266" y="1252"/>
                  </a:lnTo>
                  <a:lnTo>
                    <a:pt x="1746" y="1252"/>
                  </a:lnTo>
                  <a:cubicBezTo>
                    <a:pt x="1891" y="1252"/>
                    <a:pt x="2007" y="1135"/>
                    <a:pt x="2007" y="990"/>
                  </a:cubicBezTo>
                  <a:cubicBezTo>
                    <a:pt x="2007" y="844"/>
                    <a:pt x="1891" y="743"/>
                    <a:pt x="1746" y="743"/>
                  </a:cubicBezTo>
                  <a:lnTo>
                    <a:pt x="1266" y="743"/>
                  </a:lnTo>
                  <a:lnTo>
                    <a:pt x="1266" y="248"/>
                  </a:lnTo>
                  <a:cubicBezTo>
                    <a:pt x="1266" y="103"/>
                    <a:pt x="1149" y="1"/>
                    <a:pt x="10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5870608" y="1365839"/>
              <a:ext cx="104504" cy="104504"/>
            </a:xfrm>
            <a:custGeom>
              <a:avLst/>
              <a:gdLst/>
              <a:ahLst/>
              <a:cxnLst/>
              <a:rect l="l" t="t" r="r" b="b"/>
              <a:pathLst>
                <a:path w="1848" h="1848" extrusionOk="0">
                  <a:moveTo>
                    <a:pt x="917" y="393"/>
                  </a:moveTo>
                  <a:cubicBezTo>
                    <a:pt x="1193" y="393"/>
                    <a:pt x="1455" y="626"/>
                    <a:pt x="1455" y="917"/>
                  </a:cubicBezTo>
                  <a:cubicBezTo>
                    <a:pt x="1455" y="1208"/>
                    <a:pt x="1208" y="1455"/>
                    <a:pt x="917" y="1455"/>
                  </a:cubicBezTo>
                  <a:cubicBezTo>
                    <a:pt x="626" y="1455"/>
                    <a:pt x="393" y="1208"/>
                    <a:pt x="393" y="917"/>
                  </a:cubicBezTo>
                  <a:cubicBezTo>
                    <a:pt x="393" y="626"/>
                    <a:pt x="626" y="393"/>
                    <a:pt x="917" y="393"/>
                  </a:cubicBezTo>
                  <a:close/>
                  <a:moveTo>
                    <a:pt x="917" y="0"/>
                  </a:moveTo>
                  <a:cubicBezTo>
                    <a:pt x="408" y="0"/>
                    <a:pt x="0" y="408"/>
                    <a:pt x="0" y="917"/>
                  </a:cubicBezTo>
                  <a:cubicBezTo>
                    <a:pt x="0" y="1426"/>
                    <a:pt x="408" y="1848"/>
                    <a:pt x="917" y="1848"/>
                  </a:cubicBezTo>
                  <a:cubicBezTo>
                    <a:pt x="1426" y="1848"/>
                    <a:pt x="1848" y="1426"/>
                    <a:pt x="1848" y="917"/>
                  </a:cubicBezTo>
                  <a:cubicBezTo>
                    <a:pt x="1848" y="408"/>
                    <a:pt x="1426" y="0"/>
                    <a:pt x="917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725224" y="2445694"/>
              <a:ext cx="105296" cy="105353"/>
            </a:xfrm>
            <a:custGeom>
              <a:avLst/>
              <a:gdLst/>
              <a:ahLst/>
              <a:cxnLst/>
              <a:rect l="l" t="t" r="r" b="b"/>
              <a:pathLst>
                <a:path w="1862" h="1863" extrusionOk="0">
                  <a:moveTo>
                    <a:pt x="917" y="408"/>
                  </a:moveTo>
                  <a:cubicBezTo>
                    <a:pt x="1207" y="408"/>
                    <a:pt x="1455" y="641"/>
                    <a:pt x="1455" y="932"/>
                  </a:cubicBezTo>
                  <a:cubicBezTo>
                    <a:pt x="1455" y="1222"/>
                    <a:pt x="1207" y="1455"/>
                    <a:pt x="917" y="1455"/>
                  </a:cubicBezTo>
                  <a:cubicBezTo>
                    <a:pt x="626" y="1455"/>
                    <a:pt x="393" y="1222"/>
                    <a:pt x="393" y="932"/>
                  </a:cubicBezTo>
                  <a:cubicBezTo>
                    <a:pt x="393" y="641"/>
                    <a:pt x="626" y="408"/>
                    <a:pt x="917" y="408"/>
                  </a:cubicBezTo>
                  <a:close/>
                  <a:moveTo>
                    <a:pt x="917" y="1"/>
                  </a:moveTo>
                  <a:cubicBezTo>
                    <a:pt x="407" y="1"/>
                    <a:pt x="0" y="422"/>
                    <a:pt x="0" y="932"/>
                  </a:cubicBezTo>
                  <a:cubicBezTo>
                    <a:pt x="0" y="1441"/>
                    <a:pt x="407" y="1862"/>
                    <a:pt x="917" y="1862"/>
                  </a:cubicBezTo>
                  <a:cubicBezTo>
                    <a:pt x="1455" y="1862"/>
                    <a:pt x="1862" y="1441"/>
                    <a:pt x="1847" y="932"/>
                  </a:cubicBezTo>
                  <a:cubicBezTo>
                    <a:pt x="1847" y="422"/>
                    <a:pt x="1426" y="1"/>
                    <a:pt x="917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6688919" y="3081472"/>
              <a:ext cx="104504" cy="104504"/>
            </a:xfrm>
            <a:custGeom>
              <a:avLst/>
              <a:gdLst/>
              <a:ahLst/>
              <a:cxnLst/>
              <a:rect l="l" t="t" r="r" b="b"/>
              <a:pathLst>
                <a:path w="1848" h="1848" extrusionOk="0">
                  <a:moveTo>
                    <a:pt x="917" y="393"/>
                  </a:moveTo>
                  <a:cubicBezTo>
                    <a:pt x="1208" y="393"/>
                    <a:pt x="1426" y="640"/>
                    <a:pt x="1455" y="931"/>
                  </a:cubicBezTo>
                  <a:cubicBezTo>
                    <a:pt x="1455" y="1222"/>
                    <a:pt x="1208" y="1455"/>
                    <a:pt x="917" y="1455"/>
                  </a:cubicBezTo>
                  <a:cubicBezTo>
                    <a:pt x="626" y="1455"/>
                    <a:pt x="393" y="1222"/>
                    <a:pt x="393" y="931"/>
                  </a:cubicBezTo>
                  <a:cubicBezTo>
                    <a:pt x="393" y="640"/>
                    <a:pt x="626" y="393"/>
                    <a:pt x="917" y="393"/>
                  </a:cubicBezTo>
                  <a:close/>
                  <a:moveTo>
                    <a:pt x="917" y="0"/>
                  </a:moveTo>
                  <a:cubicBezTo>
                    <a:pt x="408" y="0"/>
                    <a:pt x="1" y="422"/>
                    <a:pt x="1" y="931"/>
                  </a:cubicBezTo>
                  <a:cubicBezTo>
                    <a:pt x="1" y="1440"/>
                    <a:pt x="408" y="1847"/>
                    <a:pt x="917" y="1847"/>
                  </a:cubicBezTo>
                  <a:cubicBezTo>
                    <a:pt x="1426" y="1847"/>
                    <a:pt x="1848" y="1440"/>
                    <a:pt x="1848" y="931"/>
                  </a:cubicBezTo>
                  <a:cubicBezTo>
                    <a:pt x="1848" y="422"/>
                    <a:pt x="1426" y="0"/>
                    <a:pt x="917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619759" y="1666000"/>
              <a:ext cx="338112" cy="338112"/>
            </a:xfrm>
            <a:custGeom>
              <a:avLst/>
              <a:gdLst/>
              <a:ahLst/>
              <a:cxnLst/>
              <a:rect l="l" t="t" r="r" b="b"/>
              <a:pathLst>
                <a:path w="5979" h="5979" extrusionOk="0">
                  <a:moveTo>
                    <a:pt x="510" y="1"/>
                  </a:moveTo>
                  <a:cubicBezTo>
                    <a:pt x="219" y="1"/>
                    <a:pt x="1" y="234"/>
                    <a:pt x="1" y="510"/>
                  </a:cubicBezTo>
                  <a:lnTo>
                    <a:pt x="1" y="5470"/>
                  </a:lnTo>
                  <a:cubicBezTo>
                    <a:pt x="1" y="5760"/>
                    <a:pt x="233" y="5979"/>
                    <a:pt x="510" y="5979"/>
                  </a:cubicBezTo>
                  <a:lnTo>
                    <a:pt x="5469" y="5979"/>
                  </a:lnTo>
                  <a:cubicBezTo>
                    <a:pt x="5760" y="5979"/>
                    <a:pt x="5978" y="5746"/>
                    <a:pt x="5978" y="5470"/>
                  </a:cubicBezTo>
                  <a:lnTo>
                    <a:pt x="5978" y="510"/>
                  </a:lnTo>
                  <a:cubicBezTo>
                    <a:pt x="5978" y="219"/>
                    <a:pt x="5760" y="1"/>
                    <a:pt x="5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870608" y="1701400"/>
              <a:ext cx="29689" cy="250912"/>
            </a:xfrm>
            <a:custGeom>
              <a:avLst/>
              <a:gdLst/>
              <a:ahLst/>
              <a:cxnLst/>
              <a:rect l="l" t="t" r="r" b="b"/>
              <a:pathLst>
                <a:path w="525" h="4437" extrusionOk="0">
                  <a:moveTo>
                    <a:pt x="262" y="0"/>
                  </a:moveTo>
                  <a:cubicBezTo>
                    <a:pt x="117" y="0"/>
                    <a:pt x="0" y="131"/>
                    <a:pt x="15" y="277"/>
                  </a:cubicBezTo>
                  <a:lnTo>
                    <a:pt x="15" y="4189"/>
                  </a:lnTo>
                  <a:cubicBezTo>
                    <a:pt x="15" y="4335"/>
                    <a:pt x="117" y="4436"/>
                    <a:pt x="262" y="4436"/>
                  </a:cubicBezTo>
                  <a:cubicBezTo>
                    <a:pt x="408" y="4436"/>
                    <a:pt x="524" y="4335"/>
                    <a:pt x="524" y="4189"/>
                  </a:cubicBezTo>
                  <a:lnTo>
                    <a:pt x="524" y="262"/>
                  </a:lnTo>
                  <a:cubicBezTo>
                    <a:pt x="524" y="117"/>
                    <a:pt x="40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747219" y="1717855"/>
              <a:ext cx="116041" cy="219640"/>
            </a:xfrm>
            <a:custGeom>
              <a:avLst/>
              <a:gdLst/>
              <a:ahLst/>
              <a:cxnLst/>
              <a:rect l="l" t="t" r="r" b="b"/>
              <a:pathLst>
                <a:path w="2052" h="3884" extrusionOk="0">
                  <a:moveTo>
                    <a:pt x="1" y="2880"/>
                  </a:moveTo>
                  <a:lnTo>
                    <a:pt x="1" y="2880"/>
                  </a:lnTo>
                  <a:cubicBezTo>
                    <a:pt x="1" y="2880"/>
                    <a:pt x="0" y="2880"/>
                    <a:pt x="0" y="2880"/>
                  </a:cubicBezTo>
                  <a:cubicBezTo>
                    <a:pt x="0" y="2880"/>
                    <a:pt x="1" y="2880"/>
                    <a:pt x="1" y="2880"/>
                  </a:cubicBezTo>
                  <a:lnTo>
                    <a:pt x="1" y="2880"/>
                  </a:lnTo>
                  <a:close/>
                  <a:moveTo>
                    <a:pt x="2052" y="0"/>
                  </a:moveTo>
                  <a:cubicBezTo>
                    <a:pt x="1533" y="915"/>
                    <a:pt x="957" y="1118"/>
                    <a:pt x="547" y="1118"/>
                  </a:cubicBezTo>
                  <a:cubicBezTo>
                    <a:pt x="221" y="1118"/>
                    <a:pt x="1" y="989"/>
                    <a:pt x="1" y="989"/>
                  </a:cubicBezTo>
                  <a:lnTo>
                    <a:pt x="1" y="1935"/>
                  </a:lnTo>
                  <a:lnTo>
                    <a:pt x="1" y="2880"/>
                  </a:lnTo>
                  <a:lnTo>
                    <a:pt x="1" y="2880"/>
                  </a:lnTo>
                  <a:cubicBezTo>
                    <a:pt x="13" y="2873"/>
                    <a:pt x="222" y="2763"/>
                    <a:pt x="527" y="2763"/>
                  </a:cubicBezTo>
                  <a:cubicBezTo>
                    <a:pt x="940" y="2763"/>
                    <a:pt x="1530" y="2963"/>
                    <a:pt x="2052" y="3884"/>
                  </a:cubicBezTo>
                  <a:lnTo>
                    <a:pt x="2052" y="1949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5665846" y="1772934"/>
              <a:ext cx="70744" cy="109481"/>
            </a:xfrm>
            <a:custGeom>
              <a:avLst/>
              <a:gdLst/>
              <a:ahLst/>
              <a:cxnLst/>
              <a:rect l="l" t="t" r="r" b="b"/>
              <a:pathLst>
                <a:path w="1251" h="1936" extrusionOk="0">
                  <a:moveTo>
                    <a:pt x="495" y="1"/>
                  </a:moveTo>
                  <a:cubicBezTo>
                    <a:pt x="218" y="1"/>
                    <a:pt x="0" y="219"/>
                    <a:pt x="0" y="481"/>
                  </a:cubicBezTo>
                  <a:lnTo>
                    <a:pt x="0" y="1455"/>
                  </a:lnTo>
                  <a:cubicBezTo>
                    <a:pt x="0" y="1717"/>
                    <a:pt x="218" y="1935"/>
                    <a:pt x="495" y="1935"/>
                  </a:cubicBezTo>
                  <a:lnTo>
                    <a:pt x="1251" y="1935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5707749" y="1888915"/>
              <a:ext cx="28840" cy="69161"/>
            </a:xfrm>
            <a:custGeom>
              <a:avLst/>
              <a:gdLst/>
              <a:ahLst/>
              <a:cxnLst/>
              <a:rect l="l" t="t" r="r" b="b"/>
              <a:pathLst>
                <a:path w="510" h="1223" extrusionOk="0">
                  <a:moveTo>
                    <a:pt x="248" y="0"/>
                  </a:moveTo>
                  <a:cubicBezTo>
                    <a:pt x="103" y="0"/>
                    <a:pt x="1" y="102"/>
                    <a:pt x="1" y="248"/>
                  </a:cubicBezTo>
                  <a:lnTo>
                    <a:pt x="1" y="960"/>
                  </a:lnTo>
                  <a:cubicBezTo>
                    <a:pt x="1" y="1106"/>
                    <a:pt x="103" y="1222"/>
                    <a:pt x="248" y="1222"/>
                  </a:cubicBezTo>
                  <a:cubicBezTo>
                    <a:pt x="408" y="1222"/>
                    <a:pt x="510" y="1106"/>
                    <a:pt x="510" y="960"/>
                  </a:cubicBezTo>
                  <a:lnTo>
                    <a:pt x="510" y="248"/>
                  </a:lnTo>
                  <a:cubicBezTo>
                    <a:pt x="510" y="102"/>
                    <a:pt x="408" y="0"/>
                    <a:pt x="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5937222" y="1666000"/>
              <a:ext cx="100376" cy="127577"/>
            </a:xfrm>
            <a:custGeom>
              <a:avLst/>
              <a:gdLst/>
              <a:ahLst/>
              <a:cxnLst/>
              <a:rect l="l" t="t" r="r" b="b"/>
              <a:pathLst>
                <a:path w="1775" h="2256" extrusionOk="0">
                  <a:moveTo>
                    <a:pt x="1" y="1"/>
                  </a:moveTo>
                  <a:lnTo>
                    <a:pt x="1" y="2255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6305691" y="3259940"/>
              <a:ext cx="278848" cy="245936"/>
            </a:xfrm>
            <a:custGeom>
              <a:avLst/>
              <a:gdLst/>
              <a:ahLst/>
              <a:cxnLst/>
              <a:rect l="l" t="t" r="r" b="b"/>
              <a:pathLst>
                <a:path w="4931" h="4349" extrusionOk="0">
                  <a:moveTo>
                    <a:pt x="495" y="0"/>
                  </a:moveTo>
                  <a:cubicBezTo>
                    <a:pt x="218" y="0"/>
                    <a:pt x="0" y="218"/>
                    <a:pt x="0" y="495"/>
                  </a:cubicBezTo>
                  <a:lnTo>
                    <a:pt x="0" y="3854"/>
                  </a:lnTo>
                  <a:cubicBezTo>
                    <a:pt x="0" y="4131"/>
                    <a:pt x="218" y="4349"/>
                    <a:pt x="495" y="4349"/>
                  </a:cubicBezTo>
                  <a:lnTo>
                    <a:pt x="4451" y="4349"/>
                  </a:lnTo>
                  <a:cubicBezTo>
                    <a:pt x="4713" y="4349"/>
                    <a:pt x="4931" y="4131"/>
                    <a:pt x="4931" y="3854"/>
                  </a:cubicBezTo>
                  <a:lnTo>
                    <a:pt x="4931" y="495"/>
                  </a:lnTo>
                  <a:cubicBezTo>
                    <a:pt x="4931" y="218"/>
                    <a:pt x="4713" y="0"/>
                    <a:pt x="4451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6355001" y="3305971"/>
              <a:ext cx="173608" cy="158001"/>
            </a:xfrm>
            <a:custGeom>
              <a:avLst/>
              <a:gdLst/>
              <a:ahLst/>
              <a:cxnLst/>
              <a:rect l="l" t="t" r="r" b="b"/>
              <a:pathLst>
                <a:path w="3070" h="2794" extrusionOk="0">
                  <a:moveTo>
                    <a:pt x="1615" y="1077"/>
                  </a:moveTo>
                  <a:cubicBezTo>
                    <a:pt x="1644" y="1077"/>
                    <a:pt x="1688" y="1106"/>
                    <a:pt x="1703" y="1106"/>
                  </a:cubicBezTo>
                  <a:cubicBezTo>
                    <a:pt x="1717" y="1106"/>
                    <a:pt x="1732" y="1121"/>
                    <a:pt x="1761" y="1121"/>
                  </a:cubicBezTo>
                  <a:lnTo>
                    <a:pt x="1717" y="1586"/>
                  </a:lnTo>
                  <a:cubicBezTo>
                    <a:pt x="1688" y="1615"/>
                    <a:pt x="1659" y="1615"/>
                    <a:pt x="1644" y="1630"/>
                  </a:cubicBezTo>
                  <a:cubicBezTo>
                    <a:pt x="1630" y="1644"/>
                    <a:pt x="1586" y="1644"/>
                    <a:pt x="1557" y="1644"/>
                  </a:cubicBezTo>
                  <a:cubicBezTo>
                    <a:pt x="1499" y="1644"/>
                    <a:pt x="1441" y="1630"/>
                    <a:pt x="1412" y="1586"/>
                  </a:cubicBezTo>
                  <a:cubicBezTo>
                    <a:pt x="1368" y="1557"/>
                    <a:pt x="1354" y="1499"/>
                    <a:pt x="1354" y="1426"/>
                  </a:cubicBezTo>
                  <a:cubicBezTo>
                    <a:pt x="1354" y="1353"/>
                    <a:pt x="1354" y="1295"/>
                    <a:pt x="1368" y="1266"/>
                  </a:cubicBezTo>
                  <a:lnTo>
                    <a:pt x="1426" y="1150"/>
                  </a:lnTo>
                  <a:cubicBezTo>
                    <a:pt x="1470" y="1135"/>
                    <a:pt x="1484" y="1121"/>
                    <a:pt x="1513" y="1106"/>
                  </a:cubicBezTo>
                  <a:cubicBezTo>
                    <a:pt x="1528" y="1077"/>
                    <a:pt x="1572" y="1077"/>
                    <a:pt x="1615" y="1077"/>
                  </a:cubicBezTo>
                  <a:close/>
                  <a:moveTo>
                    <a:pt x="1615" y="1"/>
                  </a:moveTo>
                  <a:cubicBezTo>
                    <a:pt x="1397" y="1"/>
                    <a:pt x="1194" y="30"/>
                    <a:pt x="990" y="103"/>
                  </a:cubicBezTo>
                  <a:cubicBezTo>
                    <a:pt x="786" y="175"/>
                    <a:pt x="626" y="263"/>
                    <a:pt x="481" y="393"/>
                  </a:cubicBezTo>
                  <a:cubicBezTo>
                    <a:pt x="335" y="510"/>
                    <a:pt x="219" y="655"/>
                    <a:pt x="132" y="844"/>
                  </a:cubicBezTo>
                  <a:cubicBezTo>
                    <a:pt x="45" y="1019"/>
                    <a:pt x="1" y="1222"/>
                    <a:pt x="1" y="1441"/>
                  </a:cubicBezTo>
                  <a:cubicBezTo>
                    <a:pt x="1" y="1673"/>
                    <a:pt x="45" y="1891"/>
                    <a:pt x="132" y="2066"/>
                  </a:cubicBezTo>
                  <a:cubicBezTo>
                    <a:pt x="219" y="2241"/>
                    <a:pt x="335" y="2371"/>
                    <a:pt x="466" y="2473"/>
                  </a:cubicBezTo>
                  <a:cubicBezTo>
                    <a:pt x="612" y="2590"/>
                    <a:pt x="757" y="2662"/>
                    <a:pt x="917" y="2720"/>
                  </a:cubicBezTo>
                  <a:cubicBezTo>
                    <a:pt x="1077" y="2764"/>
                    <a:pt x="1237" y="2793"/>
                    <a:pt x="1412" y="2793"/>
                  </a:cubicBezTo>
                  <a:cubicBezTo>
                    <a:pt x="1499" y="2793"/>
                    <a:pt x="1586" y="2793"/>
                    <a:pt x="1644" y="2764"/>
                  </a:cubicBezTo>
                  <a:cubicBezTo>
                    <a:pt x="1703" y="2750"/>
                    <a:pt x="1746" y="2735"/>
                    <a:pt x="1790" y="2720"/>
                  </a:cubicBezTo>
                  <a:cubicBezTo>
                    <a:pt x="1819" y="2677"/>
                    <a:pt x="1848" y="2662"/>
                    <a:pt x="1863" y="2619"/>
                  </a:cubicBezTo>
                  <a:cubicBezTo>
                    <a:pt x="1877" y="2604"/>
                    <a:pt x="1877" y="2546"/>
                    <a:pt x="1877" y="2517"/>
                  </a:cubicBezTo>
                  <a:cubicBezTo>
                    <a:pt x="1877" y="2502"/>
                    <a:pt x="1877" y="2459"/>
                    <a:pt x="1863" y="2430"/>
                  </a:cubicBezTo>
                  <a:cubicBezTo>
                    <a:pt x="1863" y="2386"/>
                    <a:pt x="1848" y="2357"/>
                    <a:pt x="1819" y="2328"/>
                  </a:cubicBezTo>
                  <a:cubicBezTo>
                    <a:pt x="1775" y="2328"/>
                    <a:pt x="1717" y="2357"/>
                    <a:pt x="1659" y="2357"/>
                  </a:cubicBezTo>
                  <a:cubicBezTo>
                    <a:pt x="1586" y="2371"/>
                    <a:pt x="1513" y="2371"/>
                    <a:pt x="1426" y="2371"/>
                  </a:cubicBezTo>
                  <a:cubicBezTo>
                    <a:pt x="1295" y="2371"/>
                    <a:pt x="1164" y="2328"/>
                    <a:pt x="1063" y="2299"/>
                  </a:cubicBezTo>
                  <a:cubicBezTo>
                    <a:pt x="946" y="2255"/>
                    <a:pt x="859" y="2182"/>
                    <a:pt x="772" y="2110"/>
                  </a:cubicBezTo>
                  <a:cubicBezTo>
                    <a:pt x="684" y="2037"/>
                    <a:pt x="626" y="1935"/>
                    <a:pt x="568" y="1819"/>
                  </a:cubicBezTo>
                  <a:cubicBezTo>
                    <a:pt x="510" y="1717"/>
                    <a:pt x="495" y="1586"/>
                    <a:pt x="495" y="1441"/>
                  </a:cubicBezTo>
                  <a:cubicBezTo>
                    <a:pt x="495" y="1281"/>
                    <a:pt x="525" y="1150"/>
                    <a:pt x="568" y="1019"/>
                  </a:cubicBezTo>
                  <a:cubicBezTo>
                    <a:pt x="626" y="902"/>
                    <a:pt x="699" y="786"/>
                    <a:pt x="786" y="699"/>
                  </a:cubicBezTo>
                  <a:cubicBezTo>
                    <a:pt x="888" y="612"/>
                    <a:pt x="1004" y="539"/>
                    <a:pt x="1135" y="481"/>
                  </a:cubicBezTo>
                  <a:cubicBezTo>
                    <a:pt x="1266" y="423"/>
                    <a:pt x="1412" y="408"/>
                    <a:pt x="1572" y="408"/>
                  </a:cubicBezTo>
                  <a:cubicBezTo>
                    <a:pt x="1717" y="408"/>
                    <a:pt x="1848" y="423"/>
                    <a:pt x="1950" y="466"/>
                  </a:cubicBezTo>
                  <a:cubicBezTo>
                    <a:pt x="2081" y="495"/>
                    <a:pt x="2168" y="553"/>
                    <a:pt x="2270" y="626"/>
                  </a:cubicBezTo>
                  <a:cubicBezTo>
                    <a:pt x="2357" y="699"/>
                    <a:pt x="2415" y="786"/>
                    <a:pt x="2459" y="873"/>
                  </a:cubicBezTo>
                  <a:cubicBezTo>
                    <a:pt x="2517" y="990"/>
                    <a:pt x="2532" y="1077"/>
                    <a:pt x="2532" y="1208"/>
                  </a:cubicBezTo>
                  <a:cubicBezTo>
                    <a:pt x="2532" y="1353"/>
                    <a:pt x="2517" y="1455"/>
                    <a:pt x="2459" y="1557"/>
                  </a:cubicBezTo>
                  <a:cubicBezTo>
                    <a:pt x="2415" y="1644"/>
                    <a:pt x="2343" y="1673"/>
                    <a:pt x="2241" y="1673"/>
                  </a:cubicBezTo>
                  <a:lnTo>
                    <a:pt x="2212" y="1673"/>
                  </a:lnTo>
                  <a:cubicBezTo>
                    <a:pt x="2183" y="1659"/>
                    <a:pt x="2168" y="1659"/>
                    <a:pt x="2168" y="1659"/>
                  </a:cubicBezTo>
                  <a:lnTo>
                    <a:pt x="2241" y="1092"/>
                  </a:lnTo>
                  <a:lnTo>
                    <a:pt x="2241" y="1062"/>
                  </a:lnTo>
                  <a:lnTo>
                    <a:pt x="2241" y="1019"/>
                  </a:lnTo>
                  <a:cubicBezTo>
                    <a:pt x="2241" y="946"/>
                    <a:pt x="2197" y="888"/>
                    <a:pt x="2124" y="830"/>
                  </a:cubicBezTo>
                  <a:cubicBezTo>
                    <a:pt x="2052" y="772"/>
                    <a:pt x="1979" y="728"/>
                    <a:pt x="1877" y="713"/>
                  </a:cubicBezTo>
                  <a:cubicBezTo>
                    <a:pt x="1790" y="699"/>
                    <a:pt x="1688" y="684"/>
                    <a:pt x="1586" y="684"/>
                  </a:cubicBezTo>
                  <a:cubicBezTo>
                    <a:pt x="1484" y="684"/>
                    <a:pt x="1368" y="699"/>
                    <a:pt x="1281" y="742"/>
                  </a:cubicBezTo>
                  <a:cubicBezTo>
                    <a:pt x="1164" y="772"/>
                    <a:pt x="1106" y="815"/>
                    <a:pt x="1034" y="888"/>
                  </a:cubicBezTo>
                  <a:cubicBezTo>
                    <a:pt x="946" y="932"/>
                    <a:pt x="903" y="1033"/>
                    <a:pt x="859" y="1121"/>
                  </a:cubicBezTo>
                  <a:cubicBezTo>
                    <a:pt x="830" y="1208"/>
                    <a:pt x="801" y="1324"/>
                    <a:pt x="801" y="1441"/>
                  </a:cubicBezTo>
                  <a:cubicBezTo>
                    <a:pt x="801" y="1557"/>
                    <a:pt x="830" y="1644"/>
                    <a:pt x="859" y="1717"/>
                  </a:cubicBezTo>
                  <a:cubicBezTo>
                    <a:pt x="888" y="1804"/>
                    <a:pt x="932" y="1862"/>
                    <a:pt x="990" y="1921"/>
                  </a:cubicBezTo>
                  <a:cubicBezTo>
                    <a:pt x="1048" y="1950"/>
                    <a:pt x="1121" y="2008"/>
                    <a:pt x="1194" y="2022"/>
                  </a:cubicBezTo>
                  <a:cubicBezTo>
                    <a:pt x="1281" y="2051"/>
                    <a:pt x="1354" y="2066"/>
                    <a:pt x="1441" y="2066"/>
                  </a:cubicBezTo>
                  <a:cubicBezTo>
                    <a:pt x="1499" y="2066"/>
                    <a:pt x="1557" y="2060"/>
                    <a:pt x="1615" y="2060"/>
                  </a:cubicBezTo>
                  <a:cubicBezTo>
                    <a:pt x="1644" y="2060"/>
                    <a:pt x="1673" y="2061"/>
                    <a:pt x="1703" y="2066"/>
                  </a:cubicBezTo>
                  <a:cubicBezTo>
                    <a:pt x="1775" y="2037"/>
                    <a:pt x="1833" y="2008"/>
                    <a:pt x="1863" y="1993"/>
                  </a:cubicBezTo>
                  <a:cubicBezTo>
                    <a:pt x="1921" y="2037"/>
                    <a:pt x="1993" y="2066"/>
                    <a:pt x="2066" y="2081"/>
                  </a:cubicBezTo>
                  <a:cubicBezTo>
                    <a:pt x="2139" y="2095"/>
                    <a:pt x="2212" y="2095"/>
                    <a:pt x="2270" y="2095"/>
                  </a:cubicBezTo>
                  <a:cubicBezTo>
                    <a:pt x="2532" y="2095"/>
                    <a:pt x="2721" y="2008"/>
                    <a:pt x="2866" y="1862"/>
                  </a:cubicBezTo>
                  <a:cubicBezTo>
                    <a:pt x="2982" y="1702"/>
                    <a:pt x="3070" y="1484"/>
                    <a:pt x="3070" y="1208"/>
                  </a:cubicBezTo>
                  <a:cubicBezTo>
                    <a:pt x="3070" y="1019"/>
                    <a:pt x="3026" y="859"/>
                    <a:pt x="2953" y="713"/>
                  </a:cubicBezTo>
                  <a:cubicBezTo>
                    <a:pt x="2881" y="568"/>
                    <a:pt x="2779" y="437"/>
                    <a:pt x="2648" y="335"/>
                  </a:cubicBezTo>
                  <a:cubicBezTo>
                    <a:pt x="2517" y="248"/>
                    <a:pt x="2372" y="146"/>
                    <a:pt x="2197" y="103"/>
                  </a:cubicBezTo>
                  <a:cubicBezTo>
                    <a:pt x="2023" y="44"/>
                    <a:pt x="1833" y="1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456166" y="3185918"/>
              <a:ext cx="128368" cy="102016"/>
            </a:xfrm>
            <a:custGeom>
              <a:avLst/>
              <a:gdLst/>
              <a:ahLst/>
              <a:cxnLst/>
              <a:rect l="l" t="t" r="r" b="b"/>
              <a:pathLst>
                <a:path w="2270" h="1804" extrusionOk="0">
                  <a:moveTo>
                    <a:pt x="2270" y="0"/>
                  </a:moveTo>
                  <a:lnTo>
                    <a:pt x="1" y="1309"/>
                  </a:lnTo>
                  <a:lnTo>
                    <a:pt x="2270" y="1804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0E606-1708-0D47-9CAE-CEFA07C3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34EE0-5C4C-AD40-A908-ADA5666F7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DADE93-2500-9A4D-9EB1-4E5C1B3AF0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Hyper-parameter tuning applied on </a:t>
            </a:r>
            <a:r>
              <a:rPr lang="en-US" dirty="0" err="1"/>
              <a:t>XGBoost</a:t>
            </a:r>
            <a:r>
              <a:rPr lang="en-US" dirty="0"/>
              <a:t> model using </a:t>
            </a:r>
            <a:r>
              <a:rPr lang="en-US" dirty="0" err="1"/>
              <a:t>RandomizedSearchCV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SG" dirty="0"/>
              <a:t>Overfitting observed where:</a:t>
            </a:r>
          </a:p>
          <a:p>
            <a:pPr marL="139700" indent="0">
              <a:buNone/>
            </a:pPr>
            <a:r>
              <a:rPr lang="en-SG" dirty="0"/>
              <a:t>The training F1 Score is 0.966 </a:t>
            </a:r>
          </a:p>
          <a:p>
            <a:pPr marL="139700" indent="0">
              <a:buNone/>
            </a:pPr>
            <a:r>
              <a:rPr lang="en-SG" dirty="0"/>
              <a:t>The testing F1 Score is 0.763</a:t>
            </a:r>
            <a:endParaRPr lang="en-US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E14B823-5D06-A14B-BB48-CB8E17F0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6" y="1583522"/>
            <a:ext cx="4117594" cy="2407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A533D1-0892-6444-9759-2A382F94C701}"/>
              </a:ext>
            </a:extLst>
          </p:cNvPr>
          <p:cNvSpPr/>
          <p:nvPr/>
        </p:nvSpPr>
        <p:spPr>
          <a:xfrm>
            <a:off x="481449" y="3430193"/>
            <a:ext cx="3999900" cy="26517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CFDE93DE-E502-1D43-9517-FB1411D7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036" y="2601877"/>
            <a:ext cx="3852264" cy="16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BC8E-DBFC-B242-81B5-FD35C1BC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the </a:t>
            </a:r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5235B-3085-2C4E-99BA-BD00A71B7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Confusion matrix – based on total 4,675 test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FC4BF-022F-074B-93F5-A9FFE8FF622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ROC Curve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B9EBD19-7A08-F74B-8FCC-21D216E3B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00" y="1785066"/>
            <a:ext cx="3487244" cy="24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B0152B-FCB1-D94E-A931-4C43AEE3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2" y="1877820"/>
            <a:ext cx="3469011" cy="245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9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3D88275-7EA2-A24B-8FE1-9FDDE0F5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31" y="1078182"/>
            <a:ext cx="4304483" cy="38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Features</a:t>
            </a:r>
            <a:endParaRPr dirty="0"/>
          </a:p>
        </p:txBody>
      </p:sp>
      <p:grpSp>
        <p:nvGrpSpPr>
          <p:cNvPr id="708" name="Google Shape;708;p22"/>
          <p:cNvGrpSpPr/>
          <p:nvPr/>
        </p:nvGrpSpPr>
        <p:grpSpPr>
          <a:xfrm flipH="1">
            <a:off x="448973" y="855582"/>
            <a:ext cx="2131838" cy="783350"/>
            <a:chOff x="6090728" y="1533825"/>
            <a:chExt cx="2593200" cy="783350"/>
          </a:xfrm>
        </p:grpSpPr>
        <p:sp>
          <p:nvSpPr>
            <p:cNvPr id="710" name="Google Shape;710;p22"/>
            <p:cNvSpPr txBox="1"/>
            <p:nvPr/>
          </p:nvSpPr>
          <p:spPr>
            <a:xfrm>
              <a:off x="6654713" y="1932575"/>
              <a:ext cx="202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Comments, likes, tags. Verified tags seems to be highly relevant.</a:t>
              </a:r>
              <a:endParaRPr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22"/>
            <p:cNvSpPr txBox="1"/>
            <p:nvPr/>
          </p:nvSpPr>
          <p:spPr>
            <a:xfrm>
              <a:off x="6995815" y="1533825"/>
              <a:ext cx="168811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Engagement measures</a:t>
              </a:r>
              <a:endParaRPr sz="18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711" name="Google Shape;711;p22"/>
            <p:cNvCxnSpPr>
              <a:cxnSpLocks/>
              <a:stCxn id="709" idx="1"/>
            </p:cNvCxnSpPr>
            <p:nvPr/>
          </p:nvCxnSpPr>
          <p:spPr>
            <a:xfrm flipH="1">
              <a:off x="6090728" y="1699725"/>
              <a:ext cx="905087" cy="113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04" name="Google Shape;704;p22"/>
          <p:cNvGrpSpPr/>
          <p:nvPr/>
        </p:nvGrpSpPr>
        <p:grpSpPr>
          <a:xfrm>
            <a:off x="460088" y="2923887"/>
            <a:ext cx="2120724" cy="1056937"/>
            <a:chOff x="460088" y="2987501"/>
            <a:chExt cx="2120724" cy="1056937"/>
          </a:xfrm>
        </p:grpSpPr>
        <p:sp>
          <p:nvSpPr>
            <p:cNvPr id="705" name="Google Shape;705;p22"/>
            <p:cNvSpPr txBox="1"/>
            <p:nvPr/>
          </p:nvSpPr>
          <p:spPr>
            <a:xfrm>
              <a:off x="460100" y="3261075"/>
              <a:ext cx="1178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Sentiment</a:t>
              </a:r>
              <a:endParaRPr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6" name="Google Shape;706;p22"/>
            <p:cNvSpPr txBox="1"/>
            <p:nvPr/>
          </p:nvSpPr>
          <p:spPr>
            <a:xfrm>
              <a:off x="460088" y="3659838"/>
              <a:ext cx="202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Sentiment is positively correlated to engagement rate</a:t>
              </a:r>
              <a:endParaRPr sz="10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07" name="Google Shape;707;p22"/>
            <p:cNvCxnSpPr>
              <a:cxnSpLocks/>
              <a:stCxn id="705" idx="3"/>
            </p:cNvCxnSpPr>
            <p:nvPr/>
          </p:nvCxnSpPr>
          <p:spPr>
            <a:xfrm flipV="1">
              <a:off x="1638200" y="2987501"/>
              <a:ext cx="942612" cy="43947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00" name="Google Shape;700;p22"/>
          <p:cNvGrpSpPr/>
          <p:nvPr/>
        </p:nvGrpSpPr>
        <p:grpSpPr>
          <a:xfrm>
            <a:off x="460088" y="1820072"/>
            <a:ext cx="2029200" cy="783350"/>
            <a:chOff x="460088" y="1533825"/>
            <a:chExt cx="2029200" cy="783350"/>
          </a:xfrm>
        </p:grpSpPr>
        <p:sp>
          <p:nvSpPr>
            <p:cNvPr id="701" name="Google Shape;701;p22"/>
            <p:cNvSpPr txBox="1"/>
            <p:nvPr/>
          </p:nvSpPr>
          <p:spPr>
            <a:xfrm>
              <a:off x="460100" y="1533825"/>
              <a:ext cx="1178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Tags</a:t>
              </a:r>
              <a:endParaRPr sz="20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2" name="Google Shape;702;p22"/>
            <p:cNvSpPr txBox="1"/>
            <p:nvPr/>
          </p:nvSpPr>
          <p:spPr>
            <a:xfrm>
              <a:off x="460088" y="1932575"/>
              <a:ext cx="1376663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Entity mentions has LOW correlation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03" name="Google Shape;703;p22"/>
            <p:cNvCxnSpPr>
              <a:cxnSpLocks/>
              <a:stCxn id="701" idx="3"/>
            </p:cNvCxnSpPr>
            <p:nvPr/>
          </p:nvCxnSpPr>
          <p:spPr>
            <a:xfrm>
              <a:off x="1638200" y="1699725"/>
              <a:ext cx="851088" cy="326253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12" name="Google Shape;712;p22"/>
          <p:cNvGrpSpPr/>
          <p:nvPr/>
        </p:nvGrpSpPr>
        <p:grpSpPr>
          <a:xfrm>
            <a:off x="5414839" y="3197461"/>
            <a:ext cx="3269088" cy="910985"/>
            <a:chOff x="5414839" y="3133453"/>
            <a:chExt cx="3269088" cy="910985"/>
          </a:xfrm>
        </p:grpSpPr>
        <p:sp>
          <p:nvSpPr>
            <p:cNvPr id="713" name="Google Shape;713;p22"/>
            <p:cNvSpPr txBox="1"/>
            <p:nvPr/>
          </p:nvSpPr>
          <p:spPr>
            <a:xfrm>
              <a:off x="7505827" y="3261075"/>
              <a:ext cx="1178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Interests</a:t>
              </a:r>
              <a:endParaRPr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4" name="Google Shape;714;p22"/>
            <p:cNvSpPr txBox="1"/>
            <p:nvPr/>
          </p:nvSpPr>
          <p:spPr>
            <a:xfrm>
              <a:off x="6654713" y="3659838"/>
              <a:ext cx="202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Fashion is positively correlated while food is negatively correlated to engagement rate</a:t>
              </a:r>
              <a:endParaRPr sz="10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15" name="Google Shape;715;p22"/>
            <p:cNvCxnSpPr>
              <a:cxnSpLocks/>
              <a:stCxn id="713" idx="1"/>
            </p:cNvCxnSpPr>
            <p:nvPr/>
          </p:nvCxnSpPr>
          <p:spPr>
            <a:xfrm rot="10800000">
              <a:off x="5414839" y="3133453"/>
              <a:ext cx="2090989" cy="293522"/>
            </a:xfrm>
            <a:prstGeom prst="bentConnector3">
              <a:avLst>
                <a:gd name="adj1" fmla="val 6102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17" name="Google Shape;708;p22">
            <a:extLst>
              <a:ext uri="{FF2B5EF4-FFF2-40B4-BE49-F238E27FC236}">
                <a16:creationId xmlns:a16="http://schemas.microsoft.com/office/drawing/2014/main" id="{F61641AE-D282-9445-B56F-ACAD5C152CDD}"/>
              </a:ext>
            </a:extLst>
          </p:cNvPr>
          <p:cNvGrpSpPr/>
          <p:nvPr/>
        </p:nvGrpSpPr>
        <p:grpSpPr>
          <a:xfrm>
            <a:off x="3776718" y="1324850"/>
            <a:ext cx="4907207" cy="783350"/>
            <a:chOff x="6090729" y="1533825"/>
            <a:chExt cx="2593198" cy="783350"/>
          </a:xfrm>
        </p:grpSpPr>
        <p:sp>
          <p:nvSpPr>
            <p:cNvPr id="718" name="Google Shape;710;p22">
              <a:extLst>
                <a:ext uri="{FF2B5EF4-FFF2-40B4-BE49-F238E27FC236}">
                  <a16:creationId xmlns:a16="http://schemas.microsoft.com/office/drawing/2014/main" id="{3A9C6CEF-E05C-2A4A-B485-F1AD85F40897}"/>
                </a:ext>
              </a:extLst>
            </p:cNvPr>
            <p:cNvSpPr txBox="1"/>
            <p:nvPr/>
          </p:nvSpPr>
          <p:spPr>
            <a:xfrm>
              <a:off x="6654712" y="1932575"/>
              <a:ext cx="202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 obvious correlation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9" name="Google Shape;709;p22">
              <a:extLst>
                <a:ext uri="{FF2B5EF4-FFF2-40B4-BE49-F238E27FC236}">
                  <a16:creationId xmlns:a16="http://schemas.microsoft.com/office/drawing/2014/main" id="{FC838632-85A0-5F42-858D-0C5C22C76A84}"/>
                </a:ext>
              </a:extLst>
            </p:cNvPr>
            <p:cNvSpPr txBox="1"/>
            <p:nvPr/>
          </p:nvSpPr>
          <p:spPr>
            <a:xfrm>
              <a:off x="8103491" y="1533825"/>
              <a:ext cx="58043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Language</a:t>
              </a:r>
              <a:endParaRPr sz="18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720" name="Google Shape;711;p22">
              <a:extLst>
                <a:ext uri="{FF2B5EF4-FFF2-40B4-BE49-F238E27FC236}">
                  <a16:creationId xmlns:a16="http://schemas.microsoft.com/office/drawing/2014/main" id="{31176153-6B3C-7F42-9CBF-418EEAC58FD2}"/>
                </a:ext>
              </a:extLst>
            </p:cNvPr>
            <p:cNvCxnSpPr>
              <a:cxnSpLocks/>
              <a:stCxn id="719" idx="1"/>
            </p:cNvCxnSpPr>
            <p:nvPr/>
          </p:nvCxnSpPr>
          <p:spPr>
            <a:xfrm rot="10800000" flipV="1">
              <a:off x="6090729" y="1699725"/>
              <a:ext cx="2012762" cy="113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9" name="Google Shape;704;p22">
            <a:extLst>
              <a:ext uri="{FF2B5EF4-FFF2-40B4-BE49-F238E27FC236}">
                <a16:creationId xmlns:a16="http://schemas.microsoft.com/office/drawing/2014/main" id="{56BE2C11-B471-F34E-B174-23E3950848FB}"/>
              </a:ext>
            </a:extLst>
          </p:cNvPr>
          <p:cNvGrpSpPr/>
          <p:nvPr/>
        </p:nvGrpSpPr>
        <p:grpSpPr>
          <a:xfrm>
            <a:off x="460088" y="3889168"/>
            <a:ext cx="2259258" cy="915650"/>
            <a:chOff x="460089" y="2831769"/>
            <a:chExt cx="2259258" cy="915650"/>
          </a:xfrm>
        </p:grpSpPr>
        <p:sp>
          <p:nvSpPr>
            <p:cNvPr id="30" name="Google Shape;705;p22">
              <a:extLst>
                <a:ext uri="{FF2B5EF4-FFF2-40B4-BE49-F238E27FC236}">
                  <a16:creationId xmlns:a16="http://schemas.microsoft.com/office/drawing/2014/main" id="{9C026DFC-ADA3-D141-A9AA-9E509EC67684}"/>
                </a:ext>
              </a:extLst>
            </p:cNvPr>
            <p:cNvSpPr txBox="1"/>
            <p:nvPr/>
          </p:nvSpPr>
          <p:spPr>
            <a:xfrm>
              <a:off x="460101" y="3028212"/>
              <a:ext cx="1178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Captions</a:t>
              </a:r>
              <a:endParaRPr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706;p22">
              <a:extLst>
                <a:ext uri="{FF2B5EF4-FFF2-40B4-BE49-F238E27FC236}">
                  <a16:creationId xmlns:a16="http://schemas.microsoft.com/office/drawing/2014/main" id="{12775EA9-B011-3945-960A-D66FF4002C18}"/>
                </a:ext>
              </a:extLst>
            </p:cNvPr>
            <p:cNvSpPr txBox="1"/>
            <p:nvPr/>
          </p:nvSpPr>
          <p:spPr>
            <a:xfrm>
              <a:off x="460089" y="3362819"/>
              <a:ext cx="202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Lengths of captions posted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Words used</a:t>
              </a:r>
              <a:endParaRPr sz="10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" name="Google Shape;707;p22">
              <a:extLst>
                <a:ext uri="{FF2B5EF4-FFF2-40B4-BE49-F238E27FC236}">
                  <a16:creationId xmlns:a16="http://schemas.microsoft.com/office/drawing/2014/main" id="{AD6DF366-5554-BC44-9C75-822B035A6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867" y="2831769"/>
              <a:ext cx="1050480" cy="362345"/>
            </a:xfrm>
            <a:prstGeom prst="bentConnector3">
              <a:avLst>
                <a:gd name="adj1" fmla="val 71951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" name="Google Shape;712;p22">
            <a:extLst>
              <a:ext uri="{FF2B5EF4-FFF2-40B4-BE49-F238E27FC236}">
                <a16:creationId xmlns:a16="http://schemas.microsoft.com/office/drawing/2014/main" id="{6DFF3D2A-96A5-6E4B-AA02-73DE009EED96}"/>
              </a:ext>
            </a:extLst>
          </p:cNvPr>
          <p:cNvGrpSpPr/>
          <p:nvPr/>
        </p:nvGrpSpPr>
        <p:grpSpPr>
          <a:xfrm>
            <a:off x="6047854" y="4580247"/>
            <a:ext cx="1537690" cy="421474"/>
            <a:chOff x="7070152" y="3274912"/>
            <a:chExt cx="1537690" cy="421474"/>
          </a:xfrm>
        </p:grpSpPr>
        <p:sp>
          <p:nvSpPr>
            <p:cNvPr id="35" name="Google Shape;713;p22">
              <a:extLst>
                <a:ext uri="{FF2B5EF4-FFF2-40B4-BE49-F238E27FC236}">
                  <a16:creationId xmlns:a16="http://schemas.microsoft.com/office/drawing/2014/main" id="{171C5B40-B8AF-0848-A0F2-21382149B3B5}"/>
                </a:ext>
              </a:extLst>
            </p:cNvPr>
            <p:cNvSpPr txBox="1"/>
            <p:nvPr/>
          </p:nvSpPr>
          <p:spPr>
            <a:xfrm>
              <a:off x="7429742" y="3364586"/>
              <a:ext cx="1178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Followers</a:t>
              </a:r>
              <a:endParaRPr sz="20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37" name="Google Shape;715;p22">
              <a:extLst>
                <a:ext uri="{FF2B5EF4-FFF2-40B4-BE49-F238E27FC236}">
                  <a16:creationId xmlns:a16="http://schemas.microsoft.com/office/drawing/2014/main" id="{01402A78-8E0A-D447-B2C6-4E0537A30624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rot="10800000">
              <a:off x="7070152" y="3274912"/>
              <a:ext cx="359590" cy="255575"/>
            </a:xfrm>
            <a:prstGeom prst="bentConnector3">
              <a:avLst>
                <a:gd name="adj1" fmla="val 76535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" name="Google Shape;712;p22">
            <a:extLst>
              <a:ext uri="{FF2B5EF4-FFF2-40B4-BE49-F238E27FC236}">
                <a16:creationId xmlns:a16="http://schemas.microsoft.com/office/drawing/2014/main" id="{5003E516-CE80-6C49-AB6B-037C06E40D3F}"/>
              </a:ext>
            </a:extLst>
          </p:cNvPr>
          <p:cNvGrpSpPr/>
          <p:nvPr/>
        </p:nvGrpSpPr>
        <p:grpSpPr>
          <a:xfrm>
            <a:off x="6273579" y="4353119"/>
            <a:ext cx="2410317" cy="331800"/>
            <a:chOff x="6999991" y="3364586"/>
            <a:chExt cx="2212127" cy="331800"/>
          </a:xfrm>
        </p:grpSpPr>
        <p:sp>
          <p:nvSpPr>
            <p:cNvPr id="58" name="Google Shape;713;p22">
              <a:extLst>
                <a:ext uri="{FF2B5EF4-FFF2-40B4-BE49-F238E27FC236}">
                  <a16:creationId xmlns:a16="http://schemas.microsoft.com/office/drawing/2014/main" id="{B8CD219A-B1B3-8046-A11D-1A37EAF6DBF5}"/>
                </a:ext>
              </a:extLst>
            </p:cNvPr>
            <p:cNvSpPr txBox="1"/>
            <p:nvPr/>
          </p:nvSpPr>
          <p:spPr>
            <a:xfrm>
              <a:off x="7429741" y="3364586"/>
              <a:ext cx="1782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No. of images posted</a:t>
              </a:r>
              <a:endParaRPr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59" name="Google Shape;715;p22">
              <a:extLst>
                <a:ext uri="{FF2B5EF4-FFF2-40B4-BE49-F238E27FC236}">
                  <a16:creationId xmlns:a16="http://schemas.microsoft.com/office/drawing/2014/main" id="{A2E4483B-C500-6949-B3C2-65BD6876571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99991" y="3428878"/>
              <a:ext cx="904893" cy="9922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B9C7D-B282-D241-AA10-68544517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Engineered Features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B41516-1D20-1749-B4DE-9DAD51FEFDFC}"/>
              </a:ext>
            </a:extLst>
          </p:cNvPr>
          <p:cNvSpPr txBox="1">
            <a:spLocks/>
          </p:cNvSpPr>
          <p:nvPr/>
        </p:nvSpPr>
        <p:spPr>
          <a:xfrm>
            <a:off x="448975" y="873218"/>
            <a:ext cx="82377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SG" sz="1800" dirty="0">
                <a:solidFill>
                  <a:schemeClr val="accent3"/>
                </a:solidFill>
              </a:rPr>
              <a:t>Tokens</a:t>
            </a:r>
            <a:r>
              <a:rPr lang="en-SG" sz="1200" dirty="0">
                <a:solidFill>
                  <a:schemeClr val="accent3"/>
                </a:solidFill>
              </a:rPr>
              <a:t>: The word frequency visualization filter the words with approximate frequencies between 1k and 15k and convert to scalar</a:t>
            </a:r>
            <a:endParaRPr lang="en-US" sz="900" dirty="0">
              <a:solidFill>
                <a:schemeClr val="accent3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E471F6-F5B6-364C-8612-135CF7F3483D}"/>
              </a:ext>
            </a:extLst>
          </p:cNvPr>
          <p:cNvGrpSpPr/>
          <p:nvPr/>
        </p:nvGrpSpPr>
        <p:grpSpPr>
          <a:xfrm>
            <a:off x="666750" y="1336086"/>
            <a:ext cx="7260614" cy="1235664"/>
            <a:chOff x="561364" y="1336086"/>
            <a:chExt cx="9144000" cy="1947863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2F206C66-FB12-1143-AA90-B3B7D46DA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64" y="1336086"/>
              <a:ext cx="9144000" cy="1947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5BC73-B5C6-0449-867A-CBF867064ECE}"/>
                </a:ext>
              </a:extLst>
            </p:cNvPr>
            <p:cNvCxnSpPr>
              <a:cxnSpLocks/>
            </p:cNvCxnSpPr>
            <p:nvPr/>
          </p:nvCxnSpPr>
          <p:spPr>
            <a:xfrm>
              <a:off x="8421190" y="1409109"/>
              <a:ext cx="0" cy="177917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154BE0-FEE5-8B4D-B0BC-DEBDE0FE3B0F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36" y="1409110"/>
              <a:ext cx="0" cy="177917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813B2F-4CEE-6E4D-A35F-C1B7819E4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431" y="2338979"/>
              <a:ext cx="8015243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BB9D7B-46EA-4749-ADF6-7648E3157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4" y="3034371"/>
              <a:ext cx="8015243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D22B5761-E0F9-224A-B25C-6406DD06CE9E}"/>
              </a:ext>
            </a:extLst>
          </p:cNvPr>
          <p:cNvSpPr txBox="1">
            <a:spLocks/>
          </p:cNvSpPr>
          <p:nvPr/>
        </p:nvSpPr>
        <p:spPr>
          <a:xfrm>
            <a:off x="666750" y="2576335"/>
            <a:ext cx="2749550" cy="38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SG" sz="1800" dirty="0">
                <a:solidFill>
                  <a:schemeClr val="tx2"/>
                </a:solidFill>
              </a:rPr>
              <a:t>Interests</a:t>
            </a:r>
            <a:r>
              <a:rPr lang="en-SG" sz="1200" dirty="0">
                <a:solidFill>
                  <a:schemeClr val="tx2"/>
                </a:solidFill>
              </a:rPr>
              <a:t>: Applying pre-trained </a:t>
            </a:r>
            <a:r>
              <a:rPr lang="en-SG" sz="1200" dirty="0" err="1">
                <a:solidFill>
                  <a:schemeClr val="tx2"/>
                </a:solidFill>
              </a:rPr>
              <a:t>XGBoost</a:t>
            </a:r>
            <a:r>
              <a:rPr lang="en-SG" sz="1200" dirty="0">
                <a:solidFill>
                  <a:schemeClr val="tx2"/>
                </a:solidFill>
              </a:rPr>
              <a:t> model, predict and obtain the probabilities for each categories</a:t>
            </a:r>
            <a:endParaRPr lang="en-US" sz="900" dirty="0">
              <a:solidFill>
                <a:schemeClr val="tx2"/>
              </a:solidFill>
            </a:endParaRPr>
          </a:p>
        </p:txBody>
      </p:sp>
      <p:pic>
        <p:nvPicPr>
          <p:cNvPr id="24" name="Picture 23" descr="Chart, radar chart&#10;&#10;Description automatically generated">
            <a:extLst>
              <a:ext uri="{FF2B5EF4-FFF2-40B4-BE49-F238E27FC236}">
                <a16:creationId xmlns:a16="http://schemas.microsoft.com/office/drawing/2014/main" id="{DC569E67-2ABE-0E4A-A6FA-BCDFDFF6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333081"/>
            <a:ext cx="2148497" cy="1708820"/>
          </a:xfrm>
          <a:prstGeom prst="rect">
            <a:avLst/>
          </a:prstGeom>
        </p:spPr>
      </p:pic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6ACCEA2-549D-A94B-9E3F-7EB16CF7C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44" y="3019663"/>
            <a:ext cx="3091816" cy="1076088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DC64F180-353D-1F4A-9B1F-62212B1E73C4}"/>
              </a:ext>
            </a:extLst>
          </p:cNvPr>
          <p:cNvSpPr txBox="1">
            <a:spLocks/>
          </p:cNvSpPr>
          <p:nvPr/>
        </p:nvSpPr>
        <p:spPr>
          <a:xfrm>
            <a:off x="3213244" y="2643837"/>
            <a:ext cx="3905250" cy="38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SG" sz="1800" dirty="0">
                <a:solidFill>
                  <a:schemeClr val="accent1"/>
                </a:solidFill>
              </a:rPr>
              <a:t>NER Tags</a:t>
            </a:r>
            <a:r>
              <a:rPr lang="en-SG" sz="1200" dirty="0">
                <a:solidFill>
                  <a:schemeClr val="accent1"/>
                </a:solidFill>
              </a:rPr>
              <a:t>: count the number of tags in a post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4078CF-02E9-2942-8349-CD79DCAB6264}"/>
              </a:ext>
            </a:extLst>
          </p:cNvPr>
          <p:cNvSpPr txBox="1"/>
          <p:nvPr/>
        </p:nvSpPr>
        <p:spPr>
          <a:xfrm>
            <a:off x="6703057" y="3274507"/>
            <a:ext cx="2273300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05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two </a:t>
            </a:r>
            <a:r>
              <a:rPr lang="en-SG" sz="105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heartsrevolving</a:t>
            </a:r>
            <a:r>
              <a:rPr lang="en-SG" sz="105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05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heartstwo</a:t>
            </a:r>
            <a:r>
              <a:rPr lang="en-SG" sz="105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hearts </a:t>
            </a:r>
            <a:r>
              <a:rPr lang="en-SG" sz="105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wow </a:t>
            </a:r>
            <a:r>
              <a:rPr lang="en-SG" sz="105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smiling face with </a:t>
            </a:r>
            <a:r>
              <a:rPr lang="en-SG" sz="105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hearteyes</a:t>
            </a:r>
            <a:r>
              <a:rPr lang="en-SG" sz="105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endParaRPr lang="en-SG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SG" sz="1050" b="0" i="0" dirty="0">
                <a:solidFill>
                  <a:srgbClr val="D843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Sentiment Score:</a:t>
            </a:r>
          </a:p>
          <a:p>
            <a:pPr algn="l"/>
            <a:r>
              <a:rPr lang="en-SG" sz="105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0.7783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250E2AA-00FC-EB4B-B0AB-04855268C7D9}"/>
              </a:ext>
            </a:extLst>
          </p:cNvPr>
          <p:cNvSpPr txBox="1">
            <a:spLocks/>
          </p:cNvSpPr>
          <p:nvPr/>
        </p:nvSpPr>
        <p:spPr>
          <a:xfrm>
            <a:off x="6432060" y="2708402"/>
            <a:ext cx="2370078" cy="38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SG" sz="1800" dirty="0">
                <a:solidFill>
                  <a:schemeClr val="accent2"/>
                </a:solidFill>
              </a:rPr>
              <a:t>Sentiment</a:t>
            </a:r>
            <a:r>
              <a:rPr lang="en-SG" sz="1200" dirty="0">
                <a:solidFill>
                  <a:schemeClr val="accent2"/>
                </a:solidFill>
              </a:rPr>
              <a:t>: Convert emoji and get sentiment score -1 to 1.</a:t>
            </a:r>
            <a:endParaRPr lang="en-US" sz="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0144-B0A6-5D44-A484-24128148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B56E39-9B19-574B-AC34-F89B05517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798439"/>
            <a:ext cx="6927850" cy="18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D09C5D1-97AF-D941-9FDC-CC005941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060706"/>
            <a:ext cx="6997700" cy="1574659"/>
          </a:xfrm>
          <a:prstGeom prst="rect">
            <a:avLst/>
          </a:prstGeom>
        </p:spPr>
      </p:pic>
      <p:grpSp>
        <p:nvGrpSpPr>
          <p:cNvPr id="7" name="Google Shape;1352;p34">
            <a:extLst>
              <a:ext uri="{FF2B5EF4-FFF2-40B4-BE49-F238E27FC236}">
                <a16:creationId xmlns:a16="http://schemas.microsoft.com/office/drawing/2014/main" id="{A9E5F7C0-5B95-7244-B626-F2E89D2449EE}"/>
              </a:ext>
            </a:extLst>
          </p:cNvPr>
          <p:cNvGrpSpPr/>
          <p:nvPr/>
        </p:nvGrpSpPr>
        <p:grpSpPr>
          <a:xfrm>
            <a:off x="7203665" y="2798438"/>
            <a:ext cx="1940335" cy="1621161"/>
            <a:chOff x="456275" y="3633628"/>
            <a:chExt cx="1940723" cy="829022"/>
          </a:xfrm>
        </p:grpSpPr>
        <p:sp>
          <p:nvSpPr>
            <p:cNvPr id="9" name="Google Shape;1353;p34">
              <a:extLst>
                <a:ext uri="{FF2B5EF4-FFF2-40B4-BE49-F238E27FC236}">
                  <a16:creationId xmlns:a16="http://schemas.microsoft.com/office/drawing/2014/main" id="{74BDABC5-C0A6-ED47-8919-0D51C49AEF33}"/>
                </a:ext>
              </a:extLst>
            </p:cNvPr>
            <p:cNvSpPr txBox="1"/>
            <p:nvPr/>
          </p:nvSpPr>
          <p:spPr>
            <a:xfrm>
              <a:off x="456298" y="3633628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Limitations</a:t>
              </a:r>
              <a:endParaRPr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354;p34">
              <a:extLst>
                <a:ext uri="{FF2B5EF4-FFF2-40B4-BE49-F238E27FC236}">
                  <a16:creationId xmlns:a16="http://schemas.microsoft.com/office/drawing/2014/main" id="{01AFD739-0575-1B46-A4B0-7997AD844C46}"/>
                </a:ext>
              </a:extLst>
            </p:cNvPr>
            <p:cNvSpPr txBox="1"/>
            <p:nvPr/>
          </p:nvSpPr>
          <p:spPr>
            <a:xfrm>
              <a:off x="456275" y="3911250"/>
              <a:ext cx="19407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Target variable is significantly skewed. This also applies to many of the features.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64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58F6-C340-B240-8D2F-9E5828D6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9BEB78D-279F-0442-A8E6-F707B4A7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5" y="1011926"/>
            <a:ext cx="5713592" cy="18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FBBF4CC-4E7D-B744-9EF4-6855B56B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5" y="2903562"/>
            <a:ext cx="5826642" cy="18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211;p20">
            <a:extLst>
              <a:ext uri="{FF2B5EF4-FFF2-40B4-BE49-F238E27FC236}">
                <a16:creationId xmlns:a16="http://schemas.microsoft.com/office/drawing/2014/main" id="{F24FBEBF-FD07-7341-996D-1B3F0C8621A8}"/>
              </a:ext>
            </a:extLst>
          </p:cNvPr>
          <p:cNvGrpSpPr/>
          <p:nvPr/>
        </p:nvGrpSpPr>
        <p:grpSpPr>
          <a:xfrm>
            <a:off x="6665825" y="1106541"/>
            <a:ext cx="2029200" cy="1082388"/>
            <a:chOff x="6654713" y="1076613"/>
            <a:chExt cx="2029200" cy="783362"/>
          </a:xfrm>
        </p:grpSpPr>
        <p:sp>
          <p:nvSpPr>
            <p:cNvPr id="8" name="Google Shape;212;p20">
              <a:extLst>
                <a:ext uri="{FF2B5EF4-FFF2-40B4-BE49-F238E27FC236}">
                  <a16:creationId xmlns:a16="http://schemas.microsoft.com/office/drawing/2014/main" id="{7DF2BEAB-9A1D-2743-A9CA-C7115FB14E07}"/>
                </a:ext>
              </a:extLst>
            </p:cNvPr>
            <p:cNvSpPr txBox="1"/>
            <p:nvPr/>
          </p:nvSpPr>
          <p:spPr>
            <a:xfrm>
              <a:off x="6654713" y="1076613"/>
              <a:ext cx="2029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 Drivers</a:t>
              </a:r>
              <a:endParaRPr sz="20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" name="Google Shape;213;p20">
              <a:extLst>
                <a:ext uri="{FF2B5EF4-FFF2-40B4-BE49-F238E27FC236}">
                  <a16:creationId xmlns:a16="http://schemas.microsoft.com/office/drawing/2014/main" id="{CBF87DE0-D935-CA4F-9260-AD1BF4E218EC}"/>
                </a:ext>
              </a:extLst>
            </p:cNvPr>
            <p:cNvSpPr txBox="1"/>
            <p:nvPr/>
          </p:nvSpPr>
          <p:spPr>
            <a:xfrm>
              <a:off x="6654713" y="1475375"/>
              <a:ext cx="2029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Tags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Sentiments</a:t>
              </a: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Interest</a:t>
              </a: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Images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" name="Google Shape;211;p20">
            <a:extLst>
              <a:ext uri="{FF2B5EF4-FFF2-40B4-BE49-F238E27FC236}">
                <a16:creationId xmlns:a16="http://schemas.microsoft.com/office/drawing/2014/main" id="{D2F2DB7C-4709-7145-96EA-03DC19F34C11}"/>
              </a:ext>
            </a:extLst>
          </p:cNvPr>
          <p:cNvGrpSpPr/>
          <p:nvPr/>
        </p:nvGrpSpPr>
        <p:grpSpPr>
          <a:xfrm>
            <a:off x="6654713" y="2652666"/>
            <a:ext cx="2029200" cy="1697085"/>
            <a:chOff x="6654713" y="1013837"/>
            <a:chExt cx="2029200" cy="846138"/>
          </a:xfrm>
        </p:grpSpPr>
        <p:sp>
          <p:nvSpPr>
            <p:cNvPr id="11" name="Google Shape;212;p20">
              <a:extLst>
                <a:ext uri="{FF2B5EF4-FFF2-40B4-BE49-F238E27FC236}">
                  <a16:creationId xmlns:a16="http://schemas.microsoft.com/office/drawing/2014/main" id="{E1D9578A-31F1-6E48-B974-B38049ECF09C}"/>
                </a:ext>
              </a:extLst>
            </p:cNvPr>
            <p:cNvSpPr txBox="1"/>
            <p:nvPr/>
          </p:nvSpPr>
          <p:spPr>
            <a:xfrm>
              <a:off x="6654713" y="1013837"/>
              <a:ext cx="2029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 Drivers</a:t>
              </a:r>
              <a:endParaRPr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213;p20">
              <a:extLst>
                <a:ext uri="{FF2B5EF4-FFF2-40B4-BE49-F238E27FC236}">
                  <a16:creationId xmlns:a16="http://schemas.microsoft.com/office/drawing/2014/main" id="{A03BE021-1706-F646-837E-5114B7C8320C}"/>
                </a:ext>
              </a:extLst>
            </p:cNvPr>
            <p:cNvSpPr txBox="1"/>
            <p:nvPr/>
          </p:nvSpPr>
          <p:spPr>
            <a:xfrm>
              <a:off x="6654713" y="1324920"/>
              <a:ext cx="2029200" cy="535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Tier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(no of followers)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Tokens</a:t>
              </a: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Food</a:t>
              </a: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Verified tags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English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Beauty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78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" name="Google Shape;1341;p34"/>
          <p:cNvGrpSpPr/>
          <p:nvPr/>
        </p:nvGrpSpPr>
        <p:grpSpPr>
          <a:xfrm>
            <a:off x="428404" y="905400"/>
            <a:ext cx="2976652" cy="931800"/>
            <a:chOff x="428404" y="905400"/>
            <a:chExt cx="2976652" cy="931800"/>
          </a:xfrm>
        </p:grpSpPr>
        <p:grpSp>
          <p:nvGrpSpPr>
            <p:cNvPr id="1342" name="Google Shape;1342;p34"/>
            <p:cNvGrpSpPr/>
            <p:nvPr/>
          </p:nvGrpSpPr>
          <p:grpSpPr>
            <a:xfrm>
              <a:off x="428404" y="956173"/>
              <a:ext cx="1940335" cy="830242"/>
              <a:chOff x="456275" y="1418033"/>
              <a:chExt cx="1940723" cy="830242"/>
            </a:xfrm>
          </p:grpSpPr>
          <p:sp>
            <p:nvSpPr>
              <p:cNvPr id="1343" name="Google Shape;1343;p34"/>
              <p:cNvSpPr txBox="1"/>
              <p:nvPr/>
            </p:nvSpPr>
            <p:spPr>
              <a:xfrm>
                <a:off x="456298" y="1418033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Branding</a:t>
                </a:r>
                <a:endParaRPr sz="2000" b="1" dirty="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44" name="Google Shape;1344;p34"/>
              <p:cNvSpPr txBox="1"/>
              <p:nvPr/>
            </p:nvSpPr>
            <p:spPr>
              <a:xfrm>
                <a:off x="456275" y="1696876"/>
                <a:ext cx="19407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Unfavorable sentiments may bring about high engagement at the expense of branding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45" name="Google Shape;1345;p34"/>
            <p:cNvSpPr/>
            <p:nvPr/>
          </p:nvSpPr>
          <p:spPr>
            <a:xfrm>
              <a:off x="2473256" y="905400"/>
              <a:ext cx="931800" cy="931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>
            <a:off x="5738944" y="905400"/>
            <a:ext cx="2977124" cy="931800"/>
            <a:chOff x="5738944" y="905400"/>
            <a:chExt cx="2977124" cy="931800"/>
          </a:xfrm>
        </p:grpSpPr>
        <p:grpSp>
          <p:nvGrpSpPr>
            <p:cNvPr id="1347" name="Google Shape;1347;p34"/>
            <p:cNvGrpSpPr/>
            <p:nvPr/>
          </p:nvGrpSpPr>
          <p:grpSpPr>
            <a:xfrm>
              <a:off x="6775345" y="956179"/>
              <a:ext cx="1940723" cy="830242"/>
              <a:chOff x="6746075" y="1418033"/>
              <a:chExt cx="1940723" cy="830242"/>
            </a:xfrm>
          </p:grpSpPr>
          <p:sp>
            <p:nvSpPr>
              <p:cNvPr id="1348" name="Google Shape;1348;p34"/>
              <p:cNvSpPr txBox="1"/>
              <p:nvPr/>
            </p:nvSpPr>
            <p:spPr>
              <a:xfrm>
                <a:off x="6746098" y="1418033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Product Line</a:t>
                </a:r>
                <a:endParaRPr sz="20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49" name="Google Shape;1349;p34"/>
              <p:cNvSpPr txBox="1"/>
              <p:nvPr/>
            </p:nvSpPr>
            <p:spPr>
              <a:xfrm>
                <a:off x="6746075" y="1696876"/>
                <a:ext cx="19407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Align your product with influencer’s specific area on interest 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50" name="Google Shape;1350;p34"/>
            <p:cNvSpPr/>
            <p:nvPr/>
          </p:nvSpPr>
          <p:spPr>
            <a:xfrm>
              <a:off x="5738944" y="905400"/>
              <a:ext cx="931800" cy="931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</p:grpSp>
      <p:grpSp>
        <p:nvGrpSpPr>
          <p:cNvPr id="1351" name="Google Shape;1351;p34"/>
          <p:cNvGrpSpPr/>
          <p:nvPr/>
        </p:nvGrpSpPr>
        <p:grpSpPr>
          <a:xfrm>
            <a:off x="427942" y="3759438"/>
            <a:ext cx="2977114" cy="931800"/>
            <a:chOff x="427942" y="3759438"/>
            <a:chExt cx="2977114" cy="931800"/>
          </a:xfrm>
        </p:grpSpPr>
        <p:grpSp>
          <p:nvGrpSpPr>
            <p:cNvPr id="1352" name="Google Shape;1352;p34"/>
            <p:cNvGrpSpPr/>
            <p:nvPr/>
          </p:nvGrpSpPr>
          <p:grpSpPr>
            <a:xfrm>
              <a:off x="427942" y="3810822"/>
              <a:ext cx="1940335" cy="829022"/>
              <a:chOff x="456275" y="3633628"/>
              <a:chExt cx="1940723" cy="829022"/>
            </a:xfrm>
          </p:grpSpPr>
          <p:sp>
            <p:nvSpPr>
              <p:cNvPr id="1353" name="Google Shape;1353;p34"/>
              <p:cNvSpPr txBox="1"/>
              <p:nvPr/>
            </p:nvSpPr>
            <p:spPr>
              <a:xfrm>
                <a:off x="456298" y="363362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Choice of words</a:t>
                </a:r>
                <a:endParaRPr sz="20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4" name="Google Shape;1354;p34"/>
              <p:cNvSpPr txBox="1"/>
              <p:nvPr/>
            </p:nvSpPr>
            <p:spPr>
              <a:xfrm>
                <a:off x="456275" y="3911250"/>
                <a:ext cx="19407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Words has significant impact on engagement rate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55" name="Google Shape;1355;p34"/>
            <p:cNvSpPr/>
            <p:nvPr/>
          </p:nvSpPr>
          <p:spPr>
            <a:xfrm>
              <a:off x="2473256" y="3759438"/>
              <a:ext cx="931800" cy="93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/>
            </a:p>
          </p:txBody>
        </p:sp>
      </p:grpSp>
      <p:grpSp>
        <p:nvGrpSpPr>
          <p:cNvPr id="1356" name="Google Shape;1356;p34"/>
          <p:cNvGrpSpPr/>
          <p:nvPr/>
        </p:nvGrpSpPr>
        <p:grpSpPr>
          <a:xfrm>
            <a:off x="5738944" y="3759438"/>
            <a:ext cx="2976662" cy="931800"/>
            <a:chOff x="5738944" y="3759438"/>
            <a:chExt cx="2976662" cy="931800"/>
          </a:xfrm>
        </p:grpSpPr>
        <p:grpSp>
          <p:nvGrpSpPr>
            <p:cNvPr id="1357" name="Google Shape;1357;p34"/>
            <p:cNvGrpSpPr/>
            <p:nvPr/>
          </p:nvGrpSpPr>
          <p:grpSpPr>
            <a:xfrm>
              <a:off x="6661457" y="3810826"/>
              <a:ext cx="2054148" cy="829024"/>
              <a:chOff x="6632650" y="3633628"/>
              <a:chExt cx="2054148" cy="829024"/>
            </a:xfrm>
          </p:grpSpPr>
          <p:sp>
            <p:nvSpPr>
              <p:cNvPr id="1358" name="Google Shape;1358;p34"/>
              <p:cNvSpPr txBox="1"/>
              <p:nvPr/>
            </p:nvSpPr>
            <p:spPr>
              <a:xfrm>
                <a:off x="6746098" y="363362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 of influencers</a:t>
                </a:r>
                <a:endParaRPr sz="2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9" name="Google Shape;1359;p34"/>
              <p:cNvSpPr txBox="1"/>
              <p:nvPr/>
            </p:nvSpPr>
            <p:spPr>
              <a:xfrm>
                <a:off x="6632650" y="3911251"/>
                <a:ext cx="20541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Unfavorable impact of verified tags on engagement rate suggest possible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cannibalisation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0" name="Google Shape;1360;p34"/>
            <p:cNvSpPr/>
            <p:nvPr/>
          </p:nvSpPr>
          <p:spPr>
            <a:xfrm>
              <a:off x="5738944" y="3759438"/>
              <a:ext cx="931800" cy="93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/>
            </a:p>
          </p:txBody>
        </p:sp>
      </p:grpSp>
      <p:grpSp>
        <p:nvGrpSpPr>
          <p:cNvPr id="1361" name="Google Shape;1361;p34"/>
          <p:cNvGrpSpPr/>
          <p:nvPr/>
        </p:nvGrpSpPr>
        <p:grpSpPr>
          <a:xfrm>
            <a:off x="428404" y="2332419"/>
            <a:ext cx="2976652" cy="931800"/>
            <a:chOff x="428404" y="2332413"/>
            <a:chExt cx="2976652" cy="931800"/>
          </a:xfrm>
        </p:grpSpPr>
        <p:grpSp>
          <p:nvGrpSpPr>
            <p:cNvPr id="1362" name="Google Shape;1362;p34"/>
            <p:cNvGrpSpPr/>
            <p:nvPr/>
          </p:nvGrpSpPr>
          <p:grpSpPr>
            <a:xfrm>
              <a:off x="428404" y="2383186"/>
              <a:ext cx="1940335" cy="830243"/>
              <a:chOff x="456275" y="2525833"/>
              <a:chExt cx="1940723" cy="830243"/>
            </a:xfrm>
          </p:grpSpPr>
          <p:sp>
            <p:nvSpPr>
              <p:cNvPr id="1363" name="Google Shape;1363;p34"/>
              <p:cNvSpPr txBox="1"/>
              <p:nvPr/>
            </p:nvSpPr>
            <p:spPr>
              <a:xfrm>
                <a:off x="456298" y="2525833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l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Customer Target</a:t>
                </a:r>
                <a:endParaRPr sz="2000" b="1" dirty="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4" name="Google Shape;1364;p34"/>
              <p:cNvSpPr txBox="1"/>
              <p:nvPr/>
            </p:nvSpPr>
            <p:spPr>
              <a:xfrm>
                <a:off x="456275" y="2804676"/>
                <a:ext cx="19407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Consider influencers with multiple area of interests to reach wider customer base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5" name="Google Shape;1365;p34"/>
            <p:cNvSpPr/>
            <p:nvPr/>
          </p:nvSpPr>
          <p:spPr>
            <a:xfrm>
              <a:off x="2473256" y="2332413"/>
              <a:ext cx="931800" cy="93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</p:grpSp>
      <p:grpSp>
        <p:nvGrpSpPr>
          <p:cNvPr id="1366" name="Google Shape;1366;p34"/>
          <p:cNvGrpSpPr/>
          <p:nvPr/>
        </p:nvGrpSpPr>
        <p:grpSpPr>
          <a:xfrm>
            <a:off x="5738944" y="2332419"/>
            <a:ext cx="2977124" cy="931800"/>
            <a:chOff x="5738944" y="2332413"/>
            <a:chExt cx="2977124" cy="931800"/>
          </a:xfrm>
        </p:grpSpPr>
        <p:grpSp>
          <p:nvGrpSpPr>
            <p:cNvPr id="1367" name="Google Shape;1367;p34"/>
            <p:cNvGrpSpPr/>
            <p:nvPr/>
          </p:nvGrpSpPr>
          <p:grpSpPr>
            <a:xfrm>
              <a:off x="6775345" y="2383191"/>
              <a:ext cx="1940723" cy="830243"/>
              <a:chOff x="6746075" y="2525833"/>
              <a:chExt cx="1940723" cy="830243"/>
            </a:xfrm>
          </p:grpSpPr>
          <p:sp>
            <p:nvSpPr>
              <p:cNvPr id="1368" name="Google Shape;1368;p34"/>
              <p:cNvSpPr txBox="1"/>
              <p:nvPr/>
            </p:nvSpPr>
            <p:spPr>
              <a:xfrm>
                <a:off x="6746098" y="2525833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Media Platform</a:t>
                </a:r>
                <a:endParaRPr sz="20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9" name="Google Shape;1369;p34"/>
              <p:cNvSpPr txBox="1"/>
              <p:nvPr/>
            </p:nvSpPr>
            <p:spPr>
              <a:xfrm>
                <a:off x="6746075" y="2804676"/>
                <a:ext cx="19407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Consider other social media platforms for food products which has unfavorable impact on engagement rate on IG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70" name="Google Shape;1370;p34"/>
            <p:cNvSpPr/>
            <p:nvPr/>
          </p:nvSpPr>
          <p:spPr>
            <a:xfrm>
              <a:off x="5738944" y="2332413"/>
              <a:ext cx="931800" cy="931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/>
            </a:p>
          </p:txBody>
        </p:sp>
      </p:grpSp>
      <p:grpSp>
        <p:nvGrpSpPr>
          <p:cNvPr id="1371" name="Google Shape;1371;p34"/>
          <p:cNvGrpSpPr/>
          <p:nvPr/>
        </p:nvGrpSpPr>
        <p:grpSpPr>
          <a:xfrm>
            <a:off x="3601843" y="1479668"/>
            <a:ext cx="1940315" cy="2637309"/>
            <a:chOff x="6166488" y="-905725"/>
            <a:chExt cx="799207" cy="1152116"/>
          </a:xfrm>
        </p:grpSpPr>
        <p:sp>
          <p:nvSpPr>
            <p:cNvPr id="1372" name="Google Shape;1372;p34"/>
            <p:cNvSpPr/>
            <p:nvPr/>
          </p:nvSpPr>
          <p:spPr>
            <a:xfrm>
              <a:off x="6656988" y="-546150"/>
              <a:ext cx="116000" cy="209100"/>
            </a:xfrm>
            <a:custGeom>
              <a:avLst/>
              <a:gdLst/>
              <a:ahLst/>
              <a:cxnLst/>
              <a:rect l="l" t="t" r="r" b="b"/>
              <a:pathLst>
                <a:path w="4640" h="8364" extrusionOk="0">
                  <a:moveTo>
                    <a:pt x="3927" y="0"/>
                  </a:moveTo>
                  <a:lnTo>
                    <a:pt x="3927" y="0"/>
                  </a:lnTo>
                  <a:cubicBezTo>
                    <a:pt x="495" y="2618"/>
                    <a:pt x="0" y="8349"/>
                    <a:pt x="0" y="8349"/>
                  </a:cubicBezTo>
                  <a:cubicBezTo>
                    <a:pt x="54" y="8359"/>
                    <a:pt x="115" y="8364"/>
                    <a:pt x="181" y="8364"/>
                  </a:cubicBezTo>
                  <a:cubicBezTo>
                    <a:pt x="1080" y="8364"/>
                    <a:pt x="3038" y="7434"/>
                    <a:pt x="3811" y="5280"/>
                  </a:cubicBezTo>
                  <a:cubicBezTo>
                    <a:pt x="4640" y="2967"/>
                    <a:pt x="4131" y="495"/>
                    <a:pt x="3927" y="0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6166491" y="-722320"/>
              <a:ext cx="799203" cy="437975"/>
            </a:xfrm>
            <a:custGeom>
              <a:avLst/>
              <a:gdLst/>
              <a:ahLst/>
              <a:cxnLst/>
              <a:rect l="l" t="t" r="r" b="b"/>
              <a:pathLst>
                <a:path w="34034" h="17519" extrusionOk="0">
                  <a:moveTo>
                    <a:pt x="991" y="1"/>
                  </a:moveTo>
                  <a:cubicBezTo>
                    <a:pt x="522" y="1"/>
                    <a:pt x="219" y="105"/>
                    <a:pt x="146" y="357"/>
                  </a:cubicBezTo>
                  <a:cubicBezTo>
                    <a:pt x="1" y="852"/>
                    <a:pt x="4204" y="3251"/>
                    <a:pt x="5455" y="3702"/>
                  </a:cubicBezTo>
                  <a:cubicBezTo>
                    <a:pt x="6706" y="4182"/>
                    <a:pt x="8596" y="4822"/>
                    <a:pt x="9542" y="5142"/>
                  </a:cubicBezTo>
                  <a:cubicBezTo>
                    <a:pt x="10487" y="5477"/>
                    <a:pt x="10022" y="7469"/>
                    <a:pt x="10167" y="9273"/>
                  </a:cubicBezTo>
                  <a:cubicBezTo>
                    <a:pt x="10342" y="11440"/>
                    <a:pt x="14516" y="13156"/>
                    <a:pt x="16276" y="13490"/>
                  </a:cubicBezTo>
                  <a:cubicBezTo>
                    <a:pt x="16681" y="13561"/>
                    <a:pt x="17084" y="13585"/>
                    <a:pt x="17475" y="13585"/>
                  </a:cubicBezTo>
                  <a:cubicBezTo>
                    <a:pt x="18324" y="13585"/>
                    <a:pt x="19119" y="13471"/>
                    <a:pt x="19765" y="13471"/>
                  </a:cubicBezTo>
                  <a:cubicBezTo>
                    <a:pt x="20114" y="13471"/>
                    <a:pt x="20420" y="13504"/>
                    <a:pt x="20668" y="13607"/>
                  </a:cubicBezTo>
                  <a:cubicBezTo>
                    <a:pt x="21599" y="14014"/>
                    <a:pt x="30980" y="17519"/>
                    <a:pt x="30980" y="17519"/>
                  </a:cubicBezTo>
                  <a:cubicBezTo>
                    <a:pt x="30980" y="17519"/>
                    <a:pt x="34034" y="15526"/>
                    <a:pt x="33321" y="11716"/>
                  </a:cubicBezTo>
                  <a:cubicBezTo>
                    <a:pt x="33321" y="11716"/>
                    <a:pt x="21512" y="6829"/>
                    <a:pt x="20115" y="5884"/>
                  </a:cubicBezTo>
                  <a:cubicBezTo>
                    <a:pt x="18690" y="4938"/>
                    <a:pt x="16828" y="4357"/>
                    <a:pt x="16828" y="4357"/>
                  </a:cubicBezTo>
                  <a:cubicBezTo>
                    <a:pt x="16828" y="4357"/>
                    <a:pt x="13832" y="3091"/>
                    <a:pt x="10764" y="2451"/>
                  </a:cubicBezTo>
                  <a:cubicBezTo>
                    <a:pt x="7838" y="1852"/>
                    <a:pt x="2958" y="1"/>
                    <a:pt x="991" y="1"/>
                  </a:cubicBezTo>
                  <a:close/>
                </a:path>
              </a:pathLst>
            </a:custGeom>
            <a:solidFill>
              <a:srgbClr val="7BC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6166488" y="-905725"/>
              <a:ext cx="514150" cy="653375"/>
            </a:xfrm>
            <a:custGeom>
              <a:avLst/>
              <a:gdLst/>
              <a:ahLst/>
              <a:cxnLst/>
              <a:rect l="l" t="t" r="r" b="b"/>
              <a:pathLst>
                <a:path w="20566" h="26135" extrusionOk="0">
                  <a:moveTo>
                    <a:pt x="11118" y="1"/>
                  </a:moveTo>
                  <a:cubicBezTo>
                    <a:pt x="10942" y="1"/>
                    <a:pt x="10762" y="33"/>
                    <a:pt x="10588" y="101"/>
                  </a:cubicBezTo>
                  <a:lnTo>
                    <a:pt x="1120" y="3883"/>
                  </a:lnTo>
                  <a:cubicBezTo>
                    <a:pt x="364" y="4173"/>
                    <a:pt x="0" y="5032"/>
                    <a:pt x="320" y="5773"/>
                  </a:cubicBezTo>
                  <a:lnTo>
                    <a:pt x="8101" y="25219"/>
                  </a:lnTo>
                  <a:cubicBezTo>
                    <a:pt x="8320" y="25788"/>
                    <a:pt x="8853" y="26135"/>
                    <a:pt x="9425" y="26135"/>
                  </a:cubicBezTo>
                  <a:cubicBezTo>
                    <a:pt x="9613" y="26135"/>
                    <a:pt x="9805" y="26098"/>
                    <a:pt x="9992" y="26019"/>
                  </a:cubicBezTo>
                  <a:lnTo>
                    <a:pt x="19460" y="22237"/>
                  </a:lnTo>
                  <a:cubicBezTo>
                    <a:pt x="20202" y="21946"/>
                    <a:pt x="20565" y="21103"/>
                    <a:pt x="20260" y="20346"/>
                  </a:cubicBezTo>
                  <a:lnTo>
                    <a:pt x="12479" y="901"/>
                  </a:lnTo>
                  <a:cubicBezTo>
                    <a:pt x="12245" y="344"/>
                    <a:pt x="11696" y="1"/>
                    <a:pt x="11118" y="1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6187938" y="-885775"/>
              <a:ext cx="471250" cy="613275"/>
            </a:xfrm>
            <a:custGeom>
              <a:avLst/>
              <a:gdLst/>
              <a:ahLst/>
              <a:cxnLst/>
              <a:rect l="l" t="t" r="r" b="b"/>
              <a:pathLst>
                <a:path w="18850" h="24531" extrusionOk="0">
                  <a:moveTo>
                    <a:pt x="10076" y="0"/>
                  </a:moveTo>
                  <a:cubicBezTo>
                    <a:pt x="9931" y="0"/>
                    <a:pt x="9785" y="28"/>
                    <a:pt x="9643" y="88"/>
                  </a:cubicBezTo>
                  <a:lnTo>
                    <a:pt x="7563" y="917"/>
                  </a:lnTo>
                  <a:cubicBezTo>
                    <a:pt x="7360" y="990"/>
                    <a:pt x="7272" y="1208"/>
                    <a:pt x="7345" y="1412"/>
                  </a:cubicBezTo>
                  <a:cubicBezTo>
                    <a:pt x="7418" y="1616"/>
                    <a:pt x="7330" y="1834"/>
                    <a:pt x="7127" y="1906"/>
                  </a:cubicBezTo>
                  <a:lnTo>
                    <a:pt x="3927" y="3172"/>
                  </a:lnTo>
                  <a:cubicBezTo>
                    <a:pt x="3879" y="3189"/>
                    <a:pt x="3831" y="3197"/>
                    <a:pt x="3783" y="3197"/>
                  </a:cubicBezTo>
                  <a:cubicBezTo>
                    <a:pt x="3629" y="3197"/>
                    <a:pt x="3488" y="3109"/>
                    <a:pt x="3433" y="2954"/>
                  </a:cubicBezTo>
                  <a:cubicBezTo>
                    <a:pt x="3377" y="2798"/>
                    <a:pt x="3236" y="2710"/>
                    <a:pt x="3088" y="2710"/>
                  </a:cubicBezTo>
                  <a:cubicBezTo>
                    <a:pt x="3043" y="2710"/>
                    <a:pt x="2997" y="2718"/>
                    <a:pt x="2953" y="2735"/>
                  </a:cubicBezTo>
                  <a:lnTo>
                    <a:pt x="873" y="3564"/>
                  </a:lnTo>
                  <a:cubicBezTo>
                    <a:pt x="291" y="3812"/>
                    <a:pt x="0" y="4481"/>
                    <a:pt x="233" y="5063"/>
                  </a:cubicBezTo>
                  <a:lnTo>
                    <a:pt x="7723" y="23810"/>
                  </a:lnTo>
                  <a:cubicBezTo>
                    <a:pt x="7912" y="24255"/>
                    <a:pt x="8349" y="24530"/>
                    <a:pt x="8804" y="24530"/>
                  </a:cubicBezTo>
                  <a:cubicBezTo>
                    <a:pt x="8944" y="24530"/>
                    <a:pt x="9085" y="24504"/>
                    <a:pt x="9221" y="24450"/>
                  </a:cubicBezTo>
                  <a:lnTo>
                    <a:pt x="17977" y="20930"/>
                  </a:lnTo>
                  <a:cubicBezTo>
                    <a:pt x="18573" y="20697"/>
                    <a:pt x="18849" y="20028"/>
                    <a:pt x="18617" y="19447"/>
                  </a:cubicBezTo>
                  <a:lnTo>
                    <a:pt x="11126" y="714"/>
                  </a:lnTo>
                  <a:cubicBezTo>
                    <a:pt x="10950" y="274"/>
                    <a:pt x="10525" y="0"/>
                    <a:pt x="10076" y="0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6215938" y="-813025"/>
              <a:ext cx="371625" cy="358150"/>
            </a:xfrm>
            <a:custGeom>
              <a:avLst/>
              <a:gdLst/>
              <a:ahLst/>
              <a:cxnLst/>
              <a:rect l="l" t="t" r="r" b="b"/>
              <a:pathLst>
                <a:path w="14865" h="14326" extrusionOk="0">
                  <a:moveTo>
                    <a:pt x="10879" y="0"/>
                  </a:moveTo>
                  <a:lnTo>
                    <a:pt x="0" y="4363"/>
                  </a:lnTo>
                  <a:lnTo>
                    <a:pt x="3985" y="14326"/>
                  </a:lnTo>
                  <a:lnTo>
                    <a:pt x="14864" y="9963"/>
                  </a:lnTo>
                  <a:lnTo>
                    <a:pt x="10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6314838" y="-742125"/>
              <a:ext cx="132000" cy="103275"/>
            </a:xfrm>
            <a:custGeom>
              <a:avLst/>
              <a:gdLst/>
              <a:ahLst/>
              <a:cxnLst/>
              <a:rect l="l" t="t" r="r" b="b"/>
              <a:pathLst>
                <a:path w="5280" h="4131" extrusionOk="0">
                  <a:moveTo>
                    <a:pt x="2709" y="1"/>
                  </a:moveTo>
                  <a:cubicBezTo>
                    <a:pt x="2412" y="1"/>
                    <a:pt x="2110" y="57"/>
                    <a:pt x="1818" y="175"/>
                  </a:cubicBezTo>
                  <a:cubicBezTo>
                    <a:pt x="596" y="655"/>
                    <a:pt x="0" y="2065"/>
                    <a:pt x="495" y="3272"/>
                  </a:cubicBezTo>
                  <a:lnTo>
                    <a:pt x="829" y="4131"/>
                  </a:lnTo>
                  <a:lnTo>
                    <a:pt x="1149" y="4000"/>
                  </a:lnTo>
                  <a:lnTo>
                    <a:pt x="800" y="3156"/>
                  </a:lnTo>
                  <a:cubicBezTo>
                    <a:pt x="378" y="2094"/>
                    <a:pt x="887" y="902"/>
                    <a:pt x="1949" y="480"/>
                  </a:cubicBezTo>
                  <a:cubicBezTo>
                    <a:pt x="2198" y="380"/>
                    <a:pt x="2457" y="332"/>
                    <a:pt x="2711" y="332"/>
                  </a:cubicBezTo>
                  <a:cubicBezTo>
                    <a:pt x="3527" y="332"/>
                    <a:pt x="4304" y="820"/>
                    <a:pt x="4625" y="1629"/>
                  </a:cubicBezTo>
                  <a:lnTo>
                    <a:pt x="4960" y="2473"/>
                  </a:lnTo>
                  <a:lnTo>
                    <a:pt x="5280" y="2356"/>
                  </a:lnTo>
                  <a:lnTo>
                    <a:pt x="4931" y="1498"/>
                  </a:lnTo>
                  <a:cubicBezTo>
                    <a:pt x="4554" y="568"/>
                    <a:pt x="3655" y="1"/>
                    <a:pt x="2709" y="1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6311563" y="-693050"/>
              <a:ext cx="173450" cy="146200"/>
            </a:xfrm>
            <a:custGeom>
              <a:avLst/>
              <a:gdLst/>
              <a:ahLst/>
              <a:cxnLst/>
              <a:rect l="l" t="t" r="r" b="b"/>
              <a:pathLst>
                <a:path w="6938" h="5848" extrusionOk="0">
                  <a:moveTo>
                    <a:pt x="6068" y="1"/>
                  </a:moveTo>
                  <a:cubicBezTo>
                    <a:pt x="6019" y="1"/>
                    <a:pt x="5969" y="10"/>
                    <a:pt x="5920" y="30"/>
                  </a:cubicBezTo>
                  <a:lnTo>
                    <a:pt x="3113" y="1150"/>
                  </a:lnTo>
                  <a:lnTo>
                    <a:pt x="320" y="2284"/>
                  </a:lnTo>
                  <a:cubicBezTo>
                    <a:pt x="102" y="2371"/>
                    <a:pt x="0" y="2618"/>
                    <a:pt x="117" y="2822"/>
                  </a:cubicBezTo>
                  <a:cubicBezTo>
                    <a:pt x="495" y="3520"/>
                    <a:pt x="1426" y="4975"/>
                    <a:pt x="2720" y="5847"/>
                  </a:cubicBezTo>
                  <a:lnTo>
                    <a:pt x="4654" y="5062"/>
                  </a:lnTo>
                  <a:lnTo>
                    <a:pt x="6603" y="4276"/>
                  </a:lnTo>
                  <a:cubicBezTo>
                    <a:pt x="6938" y="2749"/>
                    <a:pt x="6603" y="1062"/>
                    <a:pt x="6400" y="291"/>
                  </a:cubicBezTo>
                  <a:cubicBezTo>
                    <a:pt x="6388" y="111"/>
                    <a:pt x="6237" y="1"/>
                    <a:pt x="6068" y="1"/>
                  </a:cubicBezTo>
                  <a:close/>
                </a:path>
              </a:pathLst>
            </a:custGeom>
            <a:solidFill>
              <a:srgbClr val="C8D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6378463" y="-669775"/>
              <a:ext cx="45100" cy="67475"/>
            </a:xfrm>
            <a:custGeom>
              <a:avLst/>
              <a:gdLst/>
              <a:ahLst/>
              <a:cxnLst/>
              <a:rect l="l" t="t" r="r" b="b"/>
              <a:pathLst>
                <a:path w="1804" h="2699" extrusionOk="0">
                  <a:moveTo>
                    <a:pt x="873" y="0"/>
                  </a:moveTo>
                  <a:lnTo>
                    <a:pt x="0" y="364"/>
                  </a:lnTo>
                  <a:lnTo>
                    <a:pt x="815" y="2400"/>
                  </a:lnTo>
                  <a:cubicBezTo>
                    <a:pt x="892" y="2587"/>
                    <a:pt x="1060" y="2699"/>
                    <a:pt x="1250" y="2699"/>
                  </a:cubicBezTo>
                  <a:cubicBezTo>
                    <a:pt x="1312" y="2699"/>
                    <a:pt x="1376" y="2687"/>
                    <a:pt x="1440" y="2662"/>
                  </a:cubicBezTo>
                  <a:cubicBezTo>
                    <a:pt x="1673" y="2560"/>
                    <a:pt x="1804" y="2298"/>
                    <a:pt x="1687" y="2037"/>
                  </a:cubicBezTo>
                  <a:lnTo>
                    <a:pt x="873" y="0"/>
                  </a:lnTo>
                  <a:close/>
                </a:path>
              </a:pathLst>
            </a:custGeom>
            <a:solidFill>
              <a:srgbClr val="1C8A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6400288" y="-623750"/>
              <a:ext cx="16750" cy="14850"/>
            </a:xfrm>
            <a:custGeom>
              <a:avLst/>
              <a:gdLst/>
              <a:ahLst/>
              <a:cxnLst/>
              <a:rect l="l" t="t" r="r" b="b"/>
              <a:pathLst>
                <a:path w="670" h="594" extrusionOk="0">
                  <a:moveTo>
                    <a:pt x="333" y="1"/>
                  </a:moveTo>
                  <a:cubicBezTo>
                    <a:pt x="295" y="1"/>
                    <a:pt x="256" y="7"/>
                    <a:pt x="218" y="21"/>
                  </a:cubicBezTo>
                  <a:cubicBezTo>
                    <a:pt x="73" y="94"/>
                    <a:pt x="0" y="254"/>
                    <a:pt x="58" y="414"/>
                  </a:cubicBezTo>
                  <a:cubicBezTo>
                    <a:pt x="114" y="525"/>
                    <a:pt x="221" y="594"/>
                    <a:pt x="339" y="594"/>
                  </a:cubicBezTo>
                  <a:cubicBezTo>
                    <a:pt x="376" y="594"/>
                    <a:pt x="413" y="587"/>
                    <a:pt x="451" y="574"/>
                  </a:cubicBezTo>
                  <a:cubicBezTo>
                    <a:pt x="596" y="515"/>
                    <a:pt x="669" y="341"/>
                    <a:pt x="625" y="181"/>
                  </a:cubicBezTo>
                  <a:cubicBezTo>
                    <a:pt x="581" y="70"/>
                    <a:pt x="460" y="1"/>
                    <a:pt x="333" y="1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6350838" y="-834550"/>
              <a:ext cx="106175" cy="54325"/>
            </a:xfrm>
            <a:custGeom>
              <a:avLst/>
              <a:gdLst/>
              <a:ahLst/>
              <a:cxnLst/>
              <a:rect l="l" t="t" r="r" b="b"/>
              <a:pathLst>
                <a:path w="4247" h="2173" extrusionOk="0">
                  <a:moveTo>
                    <a:pt x="3782" y="1"/>
                  </a:moveTo>
                  <a:cubicBezTo>
                    <a:pt x="3729" y="1"/>
                    <a:pt x="3674" y="11"/>
                    <a:pt x="3621" y="32"/>
                  </a:cubicBezTo>
                  <a:lnTo>
                    <a:pt x="320" y="1356"/>
                  </a:lnTo>
                  <a:cubicBezTo>
                    <a:pt x="102" y="1457"/>
                    <a:pt x="0" y="1690"/>
                    <a:pt x="87" y="1908"/>
                  </a:cubicBezTo>
                  <a:cubicBezTo>
                    <a:pt x="153" y="2074"/>
                    <a:pt x="311" y="2172"/>
                    <a:pt x="479" y="2172"/>
                  </a:cubicBezTo>
                  <a:cubicBezTo>
                    <a:pt x="533" y="2172"/>
                    <a:pt x="587" y="2162"/>
                    <a:pt x="640" y="2141"/>
                  </a:cubicBezTo>
                  <a:lnTo>
                    <a:pt x="3927" y="817"/>
                  </a:lnTo>
                  <a:cubicBezTo>
                    <a:pt x="4145" y="730"/>
                    <a:pt x="4247" y="483"/>
                    <a:pt x="4160" y="265"/>
                  </a:cubicBezTo>
                  <a:cubicBezTo>
                    <a:pt x="4104" y="99"/>
                    <a:pt x="3949" y="1"/>
                    <a:pt x="3782" y="1"/>
                  </a:cubicBezTo>
                  <a:close/>
                </a:path>
              </a:pathLst>
            </a:custGeom>
            <a:solidFill>
              <a:srgbClr val="58C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6227563" y="-760000"/>
              <a:ext cx="43300" cy="28850"/>
            </a:xfrm>
            <a:custGeom>
              <a:avLst/>
              <a:gdLst/>
              <a:ahLst/>
              <a:cxnLst/>
              <a:rect l="l" t="t" r="r" b="b"/>
              <a:pathLst>
                <a:path w="1732" h="1154" extrusionOk="0">
                  <a:moveTo>
                    <a:pt x="1254" y="0"/>
                  </a:moveTo>
                  <a:cubicBezTo>
                    <a:pt x="1200" y="0"/>
                    <a:pt x="1144" y="10"/>
                    <a:pt x="1091" y="32"/>
                  </a:cubicBezTo>
                  <a:lnTo>
                    <a:pt x="321" y="337"/>
                  </a:lnTo>
                  <a:cubicBezTo>
                    <a:pt x="102" y="439"/>
                    <a:pt x="1" y="671"/>
                    <a:pt x="88" y="890"/>
                  </a:cubicBezTo>
                  <a:cubicBezTo>
                    <a:pt x="165" y="1055"/>
                    <a:pt x="317" y="1153"/>
                    <a:pt x="482" y="1153"/>
                  </a:cubicBezTo>
                  <a:cubicBezTo>
                    <a:pt x="534" y="1153"/>
                    <a:pt x="588" y="1143"/>
                    <a:pt x="641" y="1122"/>
                  </a:cubicBezTo>
                  <a:lnTo>
                    <a:pt x="1397" y="817"/>
                  </a:lnTo>
                  <a:cubicBezTo>
                    <a:pt x="1615" y="730"/>
                    <a:pt x="1731" y="482"/>
                    <a:pt x="1644" y="264"/>
                  </a:cubicBezTo>
                  <a:cubicBezTo>
                    <a:pt x="1589" y="99"/>
                    <a:pt x="1425" y="0"/>
                    <a:pt x="1254" y="0"/>
                  </a:cubicBezTo>
                  <a:close/>
                </a:path>
              </a:pathLst>
            </a:custGeom>
            <a:solidFill>
              <a:srgbClr val="58C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6411188" y="-541975"/>
              <a:ext cx="24750" cy="25500"/>
            </a:xfrm>
            <a:custGeom>
              <a:avLst/>
              <a:gdLst/>
              <a:ahLst/>
              <a:cxnLst/>
              <a:rect l="l" t="t" r="r" b="b"/>
              <a:pathLst>
                <a:path w="990" h="1020" extrusionOk="0">
                  <a:moveTo>
                    <a:pt x="360" y="1"/>
                  </a:moveTo>
                  <a:cubicBezTo>
                    <a:pt x="330" y="1"/>
                    <a:pt x="306" y="23"/>
                    <a:pt x="306" y="51"/>
                  </a:cubicBezTo>
                  <a:lnTo>
                    <a:pt x="306" y="313"/>
                  </a:lnTo>
                  <a:cubicBezTo>
                    <a:pt x="306" y="328"/>
                    <a:pt x="291" y="342"/>
                    <a:pt x="277" y="371"/>
                  </a:cubicBezTo>
                  <a:lnTo>
                    <a:pt x="44" y="473"/>
                  </a:lnTo>
                  <a:cubicBezTo>
                    <a:pt x="0" y="488"/>
                    <a:pt x="0" y="561"/>
                    <a:pt x="44" y="590"/>
                  </a:cubicBezTo>
                  <a:lnTo>
                    <a:pt x="277" y="677"/>
                  </a:lnTo>
                  <a:cubicBezTo>
                    <a:pt x="291" y="677"/>
                    <a:pt x="306" y="691"/>
                    <a:pt x="306" y="706"/>
                  </a:cubicBezTo>
                  <a:lnTo>
                    <a:pt x="349" y="968"/>
                  </a:lnTo>
                  <a:cubicBezTo>
                    <a:pt x="349" y="1000"/>
                    <a:pt x="372" y="1019"/>
                    <a:pt x="395" y="1019"/>
                  </a:cubicBezTo>
                  <a:cubicBezTo>
                    <a:pt x="413" y="1019"/>
                    <a:pt x="430" y="1008"/>
                    <a:pt x="437" y="982"/>
                  </a:cubicBezTo>
                  <a:lnTo>
                    <a:pt x="582" y="779"/>
                  </a:lnTo>
                  <a:cubicBezTo>
                    <a:pt x="597" y="764"/>
                    <a:pt x="626" y="764"/>
                    <a:pt x="640" y="764"/>
                  </a:cubicBezTo>
                  <a:lnTo>
                    <a:pt x="888" y="808"/>
                  </a:lnTo>
                  <a:cubicBezTo>
                    <a:pt x="946" y="808"/>
                    <a:pt x="989" y="750"/>
                    <a:pt x="946" y="706"/>
                  </a:cubicBezTo>
                  <a:lnTo>
                    <a:pt x="844" y="517"/>
                  </a:lnTo>
                  <a:cubicBezTo>
                    <a:pt x="815" y="488"/>
                    <a:pt x="815" y="473"/>
                    <a:pt x="844" y="459"/>
                  </a:cubicBezTo>
                  <a:lnTo>
                    <a:pt x="946" y="226"/>
                  </a:lnTo>
                  <a:cubicBezTo>
                    <a:pt x="958" y="191"/>
                    <a:pt x="941" y="145"/>
                    <a:pt x="902" y="145"/>
                  </a:cubicBezTo>
                  <a:cubicBezTo>
                    <a:pt x="894" y="145"/>
                    <a:pt x="884" y="148"/>
                    <a:pt x="873" y="153"/>
                  </a:cubicBezTo>
                  <a:lnTo>
                    <a:pt x="640" y="226"/>
                  </a:lnTo>
                  <a:cubicBezTo>
                    <a:pt x="626" y="226"/>
                    <a:pt x="597" y="226"/>
                    <a:pt x="582" y="197"/>
                  </a:cubicBezTo>
                  <a:lnTo>
                    <a:pt x="408" y="22"/>
                  </a:lnTo>
                  <a:cubicBezTo>
                    <a:pt x="392" y="7"/>
                    <a:pt x="375" y="1"/>
                    <a:pt x="360" y="1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6442088" y="-554175"/>
              <a:ext cx="24750" cy="25325"/>
            </a:xfrm>
            <a:custGeom>
              <a:avLst/>
              <a:gdLst/>
              <a:ahLst/>
              <a:cxnLst/>
              <a:rect l="l" t="t" r="r" b="b"/>
              <a:pathLst>
                <a:path w="990" h="1013" extrusionOk="0">
                  <a:moveTo>
                    <a:pt x="359" y="1"/>
                  </a:moveTo>
                  <a:cubicBezTo>
                    <a:pt x="330" y="1"/>
                    <a:pt x="306" y="17"/>
                    <a:pt x="306" y="45"/>
                  </a:cubicBezTo>
                  <a:lnTo>
                    <a:pt x="306" y="307"/>
                  </a:lnTo>
                  <a:cubicBezTo>
                    <a:pt x="306" y="321"/>
                    <a:pt x="291" y="336"/>
                    <a:pt x="277" y="365"/>
                  </a:cubicBezTo>
                  <a:lnTo>
                    <a:pt x="44" y="467"/>
                  </a:lnTo>
                  <a:cubicBezTo>
                    <a:pt x="1" y="496"/>
                    <a:pt x="1" y="569"/>
                    <a:pt x="44" y="583"/>
                  </a:cubicBezTo>
                  <a:lnTo>
                    <a:pt x="277" y="670"/>
                  </a:lnTo>
                  <a:cubicBezTo>
                    <a:pt x="291" y="670"/>
                    <a:pt x="306" y="685"/>
                    <a:pt x="306" y="699"/>
                  </a:cubicBezTo>
                  <a:lnTo>
                    <a:pt x="350" y="961"/>
                  </a:lnTo>
                  <a:cubicBezTo>
                    <a:pt x="350" y="994"/>
                    <a:pt x="373" y="1013"/>
                    <a:pt x="395" y="1013"/>
                  </a:cubicBezTo>
                  <a:cubicBezTo>
                    <a:pt x="413" y="1013"/>
                    <a:pt x="431" y="1001"/>
                    <a:pt x="437" y="976"/>
                  </a:cubicBezTo>
                  <a:lnTo>
                    <a:pt x="582" y="787"/>
                  </a:lnTo>
                  <a:cubicBezTo>
                    <a:pt x="597" y="758"/>
                    <a:pt x="626" y="758"/>
                    <a:pt x="641" y="758"/>
                  </a:cubicBezTo>
                  <a:lnTo>
                    <a:pt x="888" y="801"/>
                  </a:lnTo>
                  <a:cubicBezTo>
                    <a:pt x="946" y="801"/>
                    <a:pt x="990" y="743"/>
                    <a:pt x="946" y="699"/>
                  </a:cubicBezTo>
                  <a:lnTo>
                    <a:pt x="800" y="496"/>
                  </a:lnTo>
                  <a:cubicBezTo>
                    <a:pt x="786" y="467"/>
                    <a:pt x="786" y="452"/>
                    <a:pt x="800" y="438"/>
                  </a:cubicBezTo>
                  <a:lnTo>
                    <a:pt x="946" y="220"/>
                  </a:lnTo>
                  <a:cubicBezTo>
                    <a:pt x="958" y="184"/>
                    <a:pt x="941" y="139"/>
                    <a:pt x="903" y="139"/>
                  </a:cubicBezTo>
                  <a:cubicBezTo>
                    <a:pt x="894" y="139"/>
                    <a:pt x="884" y="141"/>
                    <a:pt x="873" y="147"/>
                  </a:cubicBezTo>
                  <a:lnTo>
                    <a:pt x="641" y="220"/>
                  </a:lnTo>
                  <a:cubicBezTo>
                    <a:pt x="626" y="220"/>
                    <a:pt x="597" y="220"/>
                    <a:pt x="582" y="205"/>
                  </a:cubicBezTo>
                  <a:lnTo>
                    <a:pt x="408" y="16"/>
                  </a:lnTo>
                  <a:cubicBezTo>
                    <a:pt x="392" y="6"/>
                    <a:pt x="375" y="1"/>
                    <a:pt x="359" y="1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6472638" y="-566525"/>
              <a:ext cx="24375" cy="25400"/>
            </a:xfrm>
            <a:custGeom>
              <a:avLst/>
              <a:gdLst/>
              <a:ahLst/>
              <a:cxnLst/>
              <a:rect l="l" t="t" r="r" b="b"/>
              <a:pathLst>
                <a:path w="975" h="1016" extrusionOk="0">
                  <a:moveTo>
                    <a:pt x="357" y="1"/>
                  </a:moveTo>
                  <a:cubicBezTo>
                    <a:pt x="332" y="1"/>
                    <a:pt x="306" y="20"/>
                    <a:pt x="306" y="59"/>
                  </a:cubicBezTo>
                  <a:lnTo>
                    <a:pt x="306" y="306"/>
                  </a:lnTo>
                  <a:cubicBezTo>
                    <a:pt x="306" y="335"/>
                    <a:pt x="291" y="350"/>
                    <a:pt x="277" y="364"/>
                  </a:cubicBezTo>
                  <a:lnTo>
                    <a:pt x="29" y="481"/>
                  </a:lnTo>
                  <a:cubicBezTo>
                    <a:pt x="0" y="495"/>
                    <a:pt x="0" y="568"/>
                    <a:pt x="29" y="583"/>
                  </a:cubicBezTo>
                  <a:lnTo>
                    <a:pt x="277" y="670"/>
                  </a:lnTo>
                  <a:cubicBezTo>
                    <a:pt x="291" y="670"/>
                    <a:pt x="306" y="699"/>
                    <a:pt x="306" y="714"/>
                  </a:cubicBezTo>
                  <a:lnTo>
                    <a:pt x="349" y="961"/>
                  </a:lnTo>
                  <a:cubicBezTo>
                    <a:pt x="349" y="996"/>
                    <a:pt x="376" y="1015"/>
                    <a:pt x="400" y="1015"/>
                  </a:cubicBezTo>
                  <a:cubicBezTo>
                    <a:pt x="416" y="1015"/>
                    <a:pt x="431" y="1007"/>
                    <a:pt x="437" y="990"/>
                  </a:cubicBezTo>
                  <a:lnTo>
                    <a:pt x="582" y="786"/>
                  </a:lnTo>
                  <a:cubicBezTo>
                    <a:pt x="597" y="772"/>
                    <a:pt x="611" y="772"/>
                    <a:pt x="640" y="772"/>
                  </a:cubicBezTo>
                  <a:lnTo>
                    <a:pt x="887" y="801"/>
                  </a:lnTo>
                  <a:cubicBezTo>
                    <a:pt x="946" y="801"/>
                    <a:pt x="975" y="743"/>
                    <a:pt x="946" y="714"/>
                  </a:cubicBezTo>
                  <a:lnTo>
                    <a:pt x="800" y="495"/>
                  </a:lnTo>
                  <a:cubicBezTo>
                    <a:pt x="786" y="481"/>
                    <a:pt x="786" y="452"/>
                    <a:pt x="800" y="437"/>
                  </a:cubicBezTo>
                  <a:lnTo>
                    <a:pt x="946" y="219"/>
                  </a:lnTo>
                  <a:cubicBezTo>
                    <a:pt x="959" y="193"/>
                    <a:pt x="937" y="144"/>
                    <a:pt x="891" y="144"/>
                  </a:cubicBezTo>
                  <a:cubicBezTo>
                    <a:pt x="885" y="144"/>
                    <a:pt x="879" y="145"/>
                    <a:pt x="873" y="146"/>
                  </a:cubicBezTo>
                  <a:lnTo>
                    <a:pt x="640" y="219"/>
                  </a:lnTo>
                  <a:cubicBezTo>
                    <a:pt x="611" y="219"/>
                    <a:pt x="597" y="219"/>
                    <a:pt x="582" y="204"/>
                  </a:cubicBezTo>
                  <a:lnTo>
                    <a:pt x="393" y="15"/>
                  </a:lnTo>
                  <a:cubicBezTo>
                    <a:pt x="383" y="6"/>
                    <a:pt x="370" y="1"/>
                    <a:pt x="357" y="1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6503538" y="-578775"/>
              <a:ext cx="24375" cy="25450"/>
            </a:xfrm>
            <a:custGeom>
              <a:avLst/>
              <a:gdLst/>
              <a:ahLst/>
              <a:cxnLst/>
              <a:rect l="l" t="t" r="r" b="b"/>
              <a:pathLst>
                <a:path w="975" h="1018" extrusionOk="0">
                  <a:moveTo>
                    <a:pt x="351" y="0"/>
                  </a:moveTo>
                  <a:cubicBezTo>
                    <a:pt x="327" y="0"/>
                    <a:pt x="306" y="19"/>
                    <a:pt x="306" y="55"/>
                  </a:cubicBezTo>
                  <a:lnTo>
                    <a:pt x="306" y="316"/>
                  </a:lnTo>
                  <a:cubicBezTo>
                    <a:pt x="306" y="331"/>
                    <a:pt x="291" y="345"/>
                    <a:pt x="277" y="360"/>
                  </a:cubicBezTo>
                  <a:lnTo>
                    <a:pt x="30" y="476"/>
                  </a:lnTo>
                  <a:cubicBezTo>
                    <a:pt x="1" y="491"/>
                    <a:pt x="1" y="564"/>
                    <a:pt x="30" y="578"/>
                  </a:cubicBezTo>
                  <a:lnTo>
                    <a:pt x="277" y="680"/>
                  </a:lnTo>
                  <a:cubicBezTo>
                    <a:pt x="291" y="680"/>
                    <a:pt x="306" y="694"/>
                    <a:pt x="306" y="709"/>
                  </a:cubicBezTo>
                  <a:lnTo>
                    <a:pt x="350" y="971"/>
                  </a:lnTo>
                  <a:cubicBezTo>
                    <a:pt x="350" y="997"/>
                    <a:pt x="376" y="1018"/>
                    <a:pt x="400" y="1018"/>
                  </a:cubicBezTo>
                  <a:cubicBezTo>
                    <a:pt x="416" y="1018"/>
                    <a:pt x="431" y="1009"/>
                    <a:pt x="437" y="985"/>
                  </a:cubicBezTo>
                  <a:lnTo>
                    <a:pt x="582" y="782"/>
                  </a:lnTo>
                  <a:cubicBezTo>
                    <a:pt x="597" y="767"/>
                    <a:pt x="611" y="767"/>
                    <a:pt x="640" y="767"/>
                  </a:cubicBezTo>
                  <a:lnTo>
                    <a:pt x="888" y="796"/>
                  </a:lnTo>
                  <a:cubicBezTo>
                    <a:pt x="946" y="796"/>
                    <a:pt x="975" y="738"/>
                    <a:pt x="946" y="709"/>
                  </a:cubicBezTo>
                  <a:lnTo>
                    <a:pt x="800" y="491"/>
                  </a:lnTo>
                  <a:cubicBezTo>
                    <a:pt x="786" y="476"/>
                    <a:pt x="786" y="462"/>
                    <a:pt x="800" y="433"/>
                  </a:cubicBezTo>
                  <a:lnTo>
                    <a:pt x="946" y="215"/>
                  </a:lnTo>
                  <a:cubicBezTo>
                    <a:pt x="959" y="189"/>
                    <a:pt x="926" y="139"/>
                    <a:pt x="887" y="139"/>
                  </a:cubicBezTo>
                  <a:cubicBezTo>
                    <a:pt x="883" y="139"/>
                    <a:pt x="878" y="140"/>
                    <a:pt x="873" y="142"/>
                  </a:cubicBezTo>
                  <a:lnTo>
                    <a:pt x="640" y="215"/>
                  </a:lnTo>
                  <a:cubicBezTo>
                    <a:pt x="611" y="215"/>
                    <a:pt x="597" y="215"/>
                    <a:pt x="582" y="200"/>
                  </a:cubicBezTo>
                  <a:lnTo>
                    <a:pt x="393" y="25"/>
                  </a:lnTo>
                  <a:cubicBezTo>
                    <a:pt x="382" y="8"/>
                    <a:pt x="366" y="0"/>
                    <a:pt x="351" y="0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6534088" y="-590525"/>
              <a:ext cx="24375" cy="25325"/>
            </a:xfrm>
            <a:custGeom>
              <a:avLst/>
              <a:gdLst/>
              <a:ahLst/>
              <a:cxnLst/>
              <a:rect l="l" t="t" r="r" b="b"/>
              <a:pathLst>
                <a:path w="975" h="1013" extrusionOk="0">
                  <a:moveTo>
                    <a:pt x="355" y="0"/>
                  </a:moveTo>
                  <a:cubicBezTo>
                    <a:pt x="330" y="0"/>
                    <a:pt x="306" y="16"/>
                    <a:pt x="306" y="45"/>
                  </a:cubicBezTo>
                  <a:lnTo>
                    <a:pt x="306" y="306"/>
                  </a:lnTo>
                  <a:cubicBezTo>
                    <a:pt x="306" y="321"/>
                    <a:pt x="291" y="335"/>
                    <a:pt x="262" y="365"/>
                  </a:cubicBezTo>
                  <a:lnTo>
                    <a:pt x="29" y="466"/>
                  </a:lnTo>
                  <a:cubicBezTo>
                    <a:pt x="0" y="481"/>
                    <a:pt x="0" y="568"/>
                    <a:pt x="29" y="583"/>
                  </a:cubicBezTo>
                  <a:lnTo>
                    <a:pt x="262" y="670"/>
                  </a:lnTo>
                  <a:cubicBezTo>
                    <a:pt x="291" y="670"/>
                    <a:pt x="306" y="685"/>
                    <a:pt x="306" y="699"/>
                  </a:cubicBezTo>
                  <a:lnTo>
                    <a:pt x="335" y="961"/>
                  </a:lnTo>
                  <a:cubicBezTo>
                    <a:pt x="335" y="994"/>
                    <a:pt x="358" y="1012"/>
                    <a:pt x="383" y="1012"/>
                  </a:cubicBezTo>
                  <a:cubicBezTo>
                    <a:pt x="403" y="1012"/>
                    <a:pt x="424" y="1001"/>
                    <a:pt x="437" y="975"/>
                  </a:cubicBezTo>
                  <a:lnTo>
                    <a:pt x="582" y="772"/>
                  </a:lnTo>
                  <a:cubicBezTo>
                    <a:pt x="597" y="757"/>
                    <a:pt x="611" y="757"/>
                    <a:pt x="626" y="757"/>
                  </a:cubicBezTo>
                  <a:lnTo>
                    <a:pt x="887" y="801"/>
                  </a:lnTo>
                  <a:cubicBezTo>
                    <a:pt x="946" y="801"/>
                    <a:pt x="975" y="743"/>
                    <a:pt x="946" y="699"/>
                  </a:cubicBezTo>
                  <a:lnTo>
                    <a:pt x="800" y="481"/>
                  </a:lnTo>
                  <a:cubicBezTo>
                    <a:pt x="771" y="466"/>
                    <a:pt x="771" y="452"/>
                    <a:pt x="800" y="437"/>
                  </a:cubicBezTo>
                  <a:lnTo>
                    <a:pt x="946" y="219"/>
                  </a:lnTo>
                  <a:cubicBezTo>
                    <a:pt x="957" y="184"/>
                    <a:pt x="931" y="139"/>
                    <a:pt x="897" y="139"/>
                  </a:cubicBezTo>
                  <a:cubicBezTo>
                    <a:pt x="889" y="139"/>
                    <a:pt x="881" y="141"/>
                    <a:pt x="873" y="146"/>
                  </a:cubicBezTo>
                  <a:lnTo>
                    <a:pt x="626" y="219"/>
                  </a:lnTo>
                  <a:cubicBezTo>
                    <a:pt x="611" y="219"/>
                    <a:pt x="597" y="219"/>
                    <a:pt x="582" y="205"/>
                  </a:cubicBezTo>
                  <a:lnTo>
                    <a:pt x="393" y="15"/>
                  </a:lnTo>
                  <a:cubicBezTo>
                    <a:pt x="383" y="5"/>
                    <a:pt x="369" y="0"/>
                    <a:pt x="355" y="0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6322463" y="-516975"/>
              <a:ext cx="66200" cy="36200"/>
            </a:xfrm>
            <a:custGeom>
              <a:avLst/>
              <a:gdLst/>
              <a:ahLst/>
              <a:cxnLst/>
              <a:rect l="l" t="t" r="r" b="b"/>
              <a:pathLst>
                <a:path w="2648" h="1448" extrusionOk="0">
                  <a:moveTo>
                    <a:pt x="2246" y="0"/>
                  </a:moveTo>
                  <a:cubicBezTo>
                    <a:pt x="2201" y="0"/>
                    <a:pt x="2155" y="8"/>
                    <a:pt x="2109" y="26"/>
                  </a:cubicBezTo>
                  <a:lnTo>
                    <a:pt x="277" y="768"/>
                  </a:lnTo>
                  <a:cubicBezTo>
                    <a:pt x="102" y="840"/>
                    <a:pt x="1" y="1044"/>
                    <a:pt x="73" y="1219"/>
                  </a:cubicBezTo>
                  <a:cubicBezTo>
                    <a:pt x="129" y="1363"/>
                    <a:pt x="260" y="1448"/>
                    <a:pt x="397" y="1448"/>
                  </a:cubicBezTo>
                  <a:cubicBezTo>
                    <a:pt x="440" y="1448"/>
                    <a:pt x="483" y="1439"/>
                    <a:pt x="524" y="1422"/>
                  </a:cubicBezTo>
                  <a:lnTo>
                    <a:pt x="2371" y="680"/>
                  </a:lnTo>
                  <a:cubicBezTo>
                    <a:pt x="2546" y="608"/>
                    <a:pt x="2648" y="404"/>
                    <a:pt x="2575" y="215"/>
                  </a:cubicBezTo>
                  <a:cubicBezTo>
                    <a:pt x="2520" y="82"/>
                    <a:pt x="2389" y="0"/>
                    <a:pt x="2246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6246113" y="-711150"/>
              <a:ext cx="56025" cy="46625"/>
            </a:xfrm>
            <a:custGeom>
              <a:avLst/>
              <a:gdLst/>
              <a:ahLst/>
              <a:cxnLst/>
              <a:rect l="l" t="t" r="r" b="b"/>
              <a:pathLst>
                <a:path w="2241" h="1865" extrusionOk="0">
                  <a:moveTo>
                    <a:pt x="1602" y="0"/>
                  </a:moveTo>
                  <a:cubicBezTo>
                    <a:pt x="1563" y="0"/>
                    <a:pt x="1523" y="9"/>
                    <a:pt x="1484" y="26"/>
                  </a:cubicBezTo>
                  <a:lnTo>
                    <a:pt x="248" y="506"/>
                  </a:lnTo>
                  <a:cubicBezTo>
                    <a:pt x="73" y="579"/>
                    <a:pt x="0" y="768"/>
                    <a:pt x="59" y="928"/>
                  </a:cubicBezTo>
                  <a:lnTo>
                    <a:pt x="349" y="1655"/>
                  </a:lnTo>
                  <a:cubicBezTo>
                    <a:pt x="406" y="1790"/>
                    <a:pt x="531" y="1864"/>
                    <a:pt x="659" y="1864"/>
                  </a:cubicBezTo>
                  <a:cubicBezTo>
                    <a:pt x="697" y="1864"/>
                    <a:pt x="735" y="1858"/>
                    <a:pt x="771" y="1844"/>
                  </a:cubicBezTo>
                  <a:lnTo>
                    <a:pt x="2007" y="1350"/>
                  </a:lnTo>
                  <a:cubicBezTo>
                    <a:pt x="2167" y="1277"/>
                    <a:pt x="2240" y="1103"/>
                    <a:pt x="2182" y="928"/>
                  </a:cubicBezTo>
                  <a:lnTo>
                    <a:pt x="1891" y="201"/>
                  </a:lnTo>
                  <a:cubicBezTo>
                    <a:pt x="1836" y="80"/>
                    <a:pt x="1723" y="0"/>
                    <a:pt x="1602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6425363" y="-768325"/>
              <a:ext cx="17125" cy="22225"/>
            </a:xfrm>
            <a:custGeom>
              <a:avLst/>
              <a:gdLst/>
              <a:ahLst/>
              <a:cxnLst/>
              <a:rect l="l" t="t" r="r" b="b"/>
              <a:pathLst>
                <a:path w="685" h="889" extrusionOk="0">
                  <a:moveTo>
                    <a:pt x="233" y="1"/>
                  </a:moveTo>
                  <a:cubicBezTo>
                    <a:pt x="219" y="1"/>
                    <a:pt x="204" y="1"/>
                    <a:pt x="161" y="15"/>
                  </a:cubicBezTo>
                  <a:cubicBezTo>
                    <a:pt x="146" y="15"/>
                    <a:pt x="146" y="45"/>
                    <a:pt x="131" y="45"/>
                  </a:cubicBezTo>
                  <a:cubicBezTo>
                    <a:pt x="102" y="45"/>
                    <a:pt x="88" y="59"/>
                    <a:pt x="88" y="59"/>
                  </a:cubicBezTo>
                  <a:lnTo>
                    <a:pt x="131" y="146"/>
                  </a:lnTo>
                  <a:cubicBezTo>
                    <a:pt x="73" y="190"/>
                    <a:pt x="30" y="219"/>
                    <a:pt x="15" y="277"/>
                  </a:cubicBezTo>
                  <a:cubicBezTo>
                    <a:pt x="1" y="335"/>
                    <a:pt x="1" y="365"/>
                    <a:pt x="15" y="423"/>
                  </a:cubicBezTo>
                  <a:cubicBezTo>
                    <a:pt x="30" y="452"/>
                    <a:pt x="44" y="481"/>
                    <a:pt x="73" y="495"/>
                  </a:cubicBezTo>
                  <a:cubicBezTo>
                    <a:pt x="88" y="510"/>
                    <a:pt x="117" y="525"/>
                    <a:pt x="146" y="525"/>
                  </a:cubicBezTo>
                  <a:cubicBezTo>
                    <a:pt x="175" y="554"/>
                    <a:pt x="190" y="554"/>
                    <a:pt x="233" y="554"/>
                  </a:cubicBezTo>
                  <a:lnTo>
                    <a:pt x="422" y="554"/>
                  </a:lnTo>
                  <a:cubicBezTo>
                    <a:pt x="437" y="554"/>
                    <a:pt x="451" y="554"/>
                    <a:pt x="451" y="568"/>
                  </a:cubicBezTo>
                  <a:cubicBezTo>
                    <a:pt x="466" y="583"/>
                    <a:pt x="466" y="597"/>
                    <a:pt x="451" y="612"/>
                  </a:cubicBezTo>
                  <a:cubicBezTo>
                    <a:pt x="437" y="641"/>
                    <a:pt x="422" y="655"/>
                    <a:pt x="379" y="670"/>
                  </a:cubicBezTo>
                  <a:cubicBezTo>
                    <a:pt x="350" y="684"/>
                    <a:pt x="306" y="684"/>
                    <a:pt x="277" y="684"/>
                  </a:cubicBezTo>
                  <a:cubicBezTo>
                    <a:pt x="233" y="684"/>
                    <a:pt x="204" y="670"/>
                    <a:pt x="175" y="670"/>
                  </a:cubicBezTo>
                  <a:cubicBezTo>
                    <a:pt x="175" y="684"/>
                    <a:pt x="161" y="714"/>
                    <a:pt x="161" y="728"/>
                  </a:cubicBezTo>
                  <a:cubicBezTo>
                    <a:pt x="146" y="743"/>
                    <a:pt x="161" y="757"/>
                    <a:pt x="161" y="786"/>
                  </a:cubicBezTo>
                  <a:lnTo>
                    <a:pt x="204" y="815"/>
                  </a:lnTo>
                  <a:cubicBezTo>
                    <a:pt x="219" y="815"/>
                    <a:pt x="233" y="830"/>
                    <a:pt x="248" y="830"/>
                  </a:cubicBezTo>
                  <a:lnTo>
                    <a:pt x="321" y="830"/>
                  </a:lnTo>
                  <a:cubicBezTo>
                    <a:pt x="350" y="830"/>
                    <a:pt x="364" y="815"/>
                    <a:pt x="393" y="815"/>
                  </a:cubicBezTo>
                  <a:lnTo>
                    <a:pt x="393" y="830"/>
                  </a:lnTo>
                  <a:cubicBezTo>
                    <a:pt x="408" y="874"/>
                    <a:pt x="437" y="888"/>
                    <a:pt x="451" y="888"/>
                  </a:cubicBezTo>
                  <a:cubicBezTo>
                    <a:pt x="466" y="888"/>
                    <a:pt x="481" y="888"/>
                    <a:pt x="524" y="874"/>
                  </a:cubicBezTo>
                  <a:cubicBezTo>
                    <a:pt x="539" y="874"/>
                    <a:pt x="539" y="859"/>
                    <a:pt x="568" y="859"/>
                  </a:cubicBezTo>
                  <a:cubicBezTo>
                    <a:pt x="582" y="859"/>
                    <a:pt x="597" y="830"/>
                    <a:pt x="597" y="830"/>
                  </a:cubicBezTo>
                  <a:lnTo>
                    <a:pt x="568" y="743"/>
                  </a:lnTo>
                  <a:cubicBezTo>
                    <a:pt x="611" y="714"/>
                    <a:pt x="655" y="670"/>
                    <a:pt x="670" y="612"/>
                  </a:cubicBezTo>
                  <a:cubicBezTo>
                    <a:pt x="684" y="568"/>
                    <a:pt x="684" y="525"/>
                    <a:pt x="670" y="466"/>
                  </a:cubicBezTo>
                  <a:cubicBezTo>
                    <a:pt x="655" y="423"/>
                    <a:pt x="611" y="379"/>
                    <a:pt x="568" y="365"/>
                  </a:cubicBezTo>
                  <a:cubicBezTo>
                    <a:pt x="510" y="350"/>
                    <a:pt x="437" y="350"/>
                    <a:pt x="364" y="350"/>
                  </a:cubicBezTo>
                  <a:lnTo>
                    <a:pt x="233" y="350"/>
                  </a:lnTo>
                  <a:cubicBezTo>
                    <a:pt x="233" y="350"/>
                    <a:pt x="219" y="350"/>
                    <a:pt x="219" y="335"/>
                  </a:cubicBezTo>
                  <a:cubicBezTo>
                    <a:pt x="219" y="335"/>
                    <a:pt x="219" y="306"/>
                    <a:pt x="233" y="292"/>
                  </a:cubicBezTo>
                  <a:cubicBezTo>
                    <a:pt x="248" y="292"/>
                    <a:pt x="277" y="277"/>
                    <a:pt x="306" y="263"/>
                  </a:cubicBezTo>
                  <a:cubicBezTo>
                    <a:pt x="350" y="263"/>
                    <a:pt x="364" y="234"/>
                    <a:pt x="393" y="234"/>
                  </a:cubicBezTo>
                  <a:lnTo>
                    <a:pt x="466" y="234"/>
                  </a:lnTo>
                  <a:cubicBezTo>
                    <a:pt x="466" y="219"/>
                    <a:pt x="495" y="205"/>
                    <a:pt x="495" y="190"/>
                  </a:cubicBezTo>
                  <a:cubicBezTo>
                    <a:pt x="510" y="161"/>
                    <a:pt x="495" y="146"/>
                    <a:pt x="495" y="132"/>
                  </a:cubicBezTo>
                  <a:cubicBezTo>
                    <a:pt x="466" y="88"/>
                    <a:pt x="451" y="74"/>
                    <a:pt x="422" y="74"/>
                  </a:cubicBezTo>
                  <a:cubicBezTo>
                    <a:pt x="401" y="66"/>
                    <a:pt x="382" y="63"/>
                    <a:pt x="362" y="63"/>
                  </a:cubicBezTo>
                  <a:cubicBezTo>
                    <a:pt x="342" y="63"/>
                    <a:pt x="321" y="66"/>
                    <a:pt x="291" y="74"/>
                  </a:cubicBezTo>
                  <a:lnTo>
                    <a:pt x="291" y="59"/>
                  </a:lnTo>
                  <a:cubicBezTo>
                    <a:pt x="277" y="15"/>
                    <a:pt x="248" y="1"/>
                    <a:pt x="233" y="1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6441738" y="-772325"/>
              <a:ext cx="17825" cy="19675"/>
            </a:xfrm>
            <a:custGeom>
              <a:avLst/>
              <a:gdLst/>
              <a:ahLst/>
              <a:cxnLst/>
              <a:rect l="l" t="t" r="r" b="b"/>
              <a:pathLst>
                <a:path w="713" h="787" extrusionOk="0">
                  <a:moveTo>
                    <a:pt x="276" y="1"/>
                  </a:moveTo>
                  <a:cubicBezTo>
                    <a:pt x="218" y="15"/>
                    <a:pt x="175" y="15"/>
                    <a:pt x="145" y="30"/>
                  </a:cubicBezTo>
                  <a:cubicBezTo>
                    <a:pt x="73" y="59"/>
                    <a:pt x="29" y="88"/>
                    <a:pt x="29" y="88"/>
                  </a:cubicBezTo>
                  <a:cubicBezTo>
                    <a:pt x="15" y="132"/>
                    <a:pt x="0" y="161"/>
                    <a:pt x="15" y="205"/>
                  </a:cubicBezTo>
                  <a:lnTo>
                    <a:pt x="58" y="234"/>
                  </a:lnTo>
                  <a:cubicBezTo>
                    <a:pt x="58" y="234"/>
                    <a:pt x="73" y="248"/>
                    <a:pt x="87" y="248"/>
                  </a:cubicBezTo>
                  <a:lnTo>
                    <a:pt x="145" y="205"/>
                  </a:lnTo>
                  <a:cubicBezTo>
                    <a:pt x="160" y="161"/>
                    <a:pt x="175" y="161"/>
                    <a:pt x="218" y="146"/>
                  </a:cubicBezTo>
                  <a:lnTo>
                    <a:pt x="291" y="146"/>
                  </a:lnTo>
                  <a:cubicBezTo>
                    <a:pt x="320" y="146"/>
                    <a:pt x="349" y="161"/>
                    <a:pt x="349" y="175"/>
                  </a:cubicBezTo>
                  <a:lnTo>
                    <a:pt x="349" y="219"/>
                  </a:lnTo>
                  <a:lnTo>
                    <a:pt x="349" y="248"/>
                  </a:lnTo>
                  <a:cubicBezTo>
                    <a:pt x="349" y="277"/>
                    <a:pt x="320" y="292"/>
                    <a:pt x="320" y="306"/>
                  </a:cubicBezTo>
                  <a:cubicBezTo>
                    <a:pt x="305" y="321"/>
                    <a:pt x="305" y="350"/>
                    <a:pt x="291" y="365"/>
                  </a:cubicBezTo>
                  <a:lnTo>
                    <a:pt x="175" y="568"/>
                  </a:lnTo>
                  <a:cubicBezTo>
                    <a:pt x="175" y="583"/>
                    <a:pt x="160" y="597"/>
                    <a:pt x="160" y="612"/>
                  </a:cubicBezTo>
                  <a:cubicBezTo>
                    <a:pt x="160" y="641"/>
                    <a:pt x="160" y="670"/>
                    <a:pt x="175" y="685"/>
                  </a:cubicBezTo>
                  <a:cubicBezTo>
                    <a:pt x="175" y="714"/>
                    <a:pt x="189" y="728"/>
                    <a:pt x="218" y="743"/>
                  </a:cubicBezTo>
                  <a:cubicBezTo>
                    <a:pt x="233" y="757"/>
                    <a:pt x="247" y="786"/>
                    <a:pt x="262" y="786"/>
                  </a:cubicBezTo>
                  <a:lnTo>
                    <a:pt x="655" y="641"/>
                  </a:lnTo>
                  <a:cubicBezTo>
                    <a:pt x="669" y="641"/>
                    <a:pt x="684" y="612"/>
                    <a:pt x="684" y="597"/>
                  </a:cubicBezTo>
                  <a:cubicBezTo>
                    <a:pt x="713" y="583"/>
                    <a:pt x="713" y="539"/>
                    <a:pt x="684" y="525"/>
                  </a:cubicBezTo>
                  <a:cubicBezTo>
                    <a:pt x="684" y="510"/>
                    <a:pt x="669" y="510"/>
                    <a:pt x="669" y="495"/>
                  </a:cubicBezTo>
                  <a:lnTo>
                    <a:pt x="655" y="466"/>
                  </a:lnTo>
                  <a:lnTo>
                    <a:pt x="378" y="583"/>
                  </a:lnTo>
                  <a:lnTo>
                    <a:pt x="465" y="394"/>
                  </a:lnTo>
                  <a:cubicBezTo>
                    <a:pt x="524" y="292"/>
                    <a:pt x="538" y="205"/>
                    <a:pt x="509" y="132"/>
                  </a:cubicBezTo>
                  <a:cubicBezTo>
                    <a:pt x="495" y="88"/>
                    <a:pt x="465" y="74"/>
                    <a:pt x="451" y="59"/>
                  </a:cubicBezTo>
                  <a:cubicBezTo>
                    <a:pt x="436" y="30"/>
                    <a:pt x="422" y="30"/>
                    <a:pt x="378" y="15"/>
                  </a:cubicBezTo>
                  <a:cubicBezTo>
                    <a:pt x="349" y="1"/>
                    <a:pt x="305" y="1"/>
                    <a:pt x="276" y="1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6455538" y="-779225"/>
              <a:ext cx="17475" cy="19300"/>
            </a:xfrm>
            <a:custGeom>
              <a:avLst/>
              <a:gdLst/>
              <a:ahLst/>
              <a:cxnLst/>
              <a:rect l="l" t="t" r="r" b="b"/>
              <a:pathLst>
                <a:path w="699" h="772" extrusionOk="0">
                  <a:moveTo>
                    <a:pt x="326" y="195"/>
                  </a:moveTo>
                  <a:cubicBezTo>
                    <a:pt x="347" y="195"/>
                    <a:pt x="368" y="202"/>
                    <a:pt x="393" y="219"/>
                  </a:cubicBezTo>
                  <a:cubicBezTo>
                    <a:pt x="422" y="262"/>
                    <a:pt x="466" y="291"/>
                    <a:pt x="481" y="364"/>
                  </a:cubicBezTo>
                  <a:cubicBezTo>
                    <a:pt x="495" y="422"/>
                    <a:pt x="524" y="481"/>
                    <a:pt x="524" y="524"/>
                  </a:cubicBezTo>
                  <a:cubicBezTo>
                    <a:pt x="524" y="582"/>
                    <a:pt x="495" y="597"/>
                    <a:pt x="466" y="626"/>
                  </a:cubicBezTo>
                  <a:cubicBezTo>
                    <a:pt x="450" y="631"/>
                    <a:pt x="436" y="635"/>
                    <a:pt x="423" y="635"/>
                  </a:cubicBezTo>
                  <a:cubicBezTo>
                    <a:pt x="399" y="635"/>
                    <a:pt x="377" y="625"/>
                    <a:pt x="350" y="597"/>
                  </a:cubicBezTo>
                  <a:cubicBezTo>
                    <a:pt x="321" y="568"/>
                    <a:pt x="306" y="524"/>
                    <a:pt x="262" y="451"/>
                  </a:cubicBezTo>
                  <a:cubicBezTo>
                    <a:pt x="233" y="379"/>
                    <a:pt x="233" y="335"/>
                    <a:pt x="233" y="291"/>
                  </a:cubicBezTo>
                  <a:cubicBezTo>
                    <a:pt x="233" y="233"/>
                    <a:pt x="248" y="219"/>
                    <a:pt x="277" y="204"/>
                  </a:cubicBezTo>
                  <a:cubicBezTo>
                    <a:pt x="295" y="198"/>
                    <a:pt x="311" y="195"/>
                    <a:pt x="326" y="195"/>
                  </a:cubicBezTo>
                  <a:close/>
                  <a:moveTo>
                    <a:pt x="335" y="1"/>
                  </a:moveTo>
                  <a:cubicBezTo>
                    <a:pt x="292" y="1"/>
                    <a:pt x="248" y="1"/>
                    <a:pt x="204" y="15"/>
                  </a:cubicBezTo>
                  <a:cubicBezTo>
                    <a:pt x="175" y="44"/>
                    <a:pt x="132" y="59"/>
                    <a:pt x="103" y="88"/>
                  </a:cubicBezTo>
                  <a:cubicBezTo>
                    <a:pt x="59" y="132"/>
                    <a:pt x="44" y="161"/>
                    <a:pt x="30" y="204"/>
                  </a:cubicBezTo>
                  <a:cubicBezTo>
                    <a:pt x="1" y="233"/>
                    <a:pt x="1" y="277"/>
                    <a:pt x="1" y="335"/>
                  </a:cubicBezTo>
                  <a:cubicBezTo>
                    <a:pt x="1" y="379"/>
                    <a:pt x="30" y="437"/>
                    <a:pt x="44" y="495"/>
                  </a:cubicBezTo>
                  <a:cubicBezTo>
                    <a:pt x="73" y="553"/>
                    <a:pt x="103" y="597"/>
                    <a:pt x="132" y="641"/>
                  </a:cubicBezTo>
                  <a:cubicBezTo>
                    <a:pt x="175" y="670"/>
                    <a:pt x="204" y="713"/>
                    <a:pt x="248" y="728"/>
                  </a:cubicBezTo>
                  <a:cubicBezTo>
                    <a:pt x="277" y="742"/>
                    <a:pt x="335" y="771"/>
                    <a:pt x="364" y="771"/>
                  </a:cubicBezTo>
                  <a:cubicBezTo>
                    <a:pt x="408" y="771"/>
                    <a:pt x="466" y="771"/>
                    <a:pt x="495" y="742"/>
                  </a:cubicBezTo>
                  <a:cubicBezTo>
                    <a:pt x="539" y="728"/>
                    <a:pt x="568" y="713"/>
                    <a:pt x="612" y="670"/>
                  </a:cubicBezTo>
                  <a:cubicBezTo>
                    <a:pt x="641" y="641"/>
                    <a:pt x="655" y="597"/>
                    <a:pt x="684" y="568"/>
                  </a:cubicBezTo>
                  <a:cubicBezTo>
                    <a:pt x="699" y="524"/>
                    <a:pt x="699" y="495"/>
                    <a:pt x="699" y="437"/>
                  </a:cubicBezTo>
                  <a:cubicBezTo>
                    <a:pt x="699" y="379"/>
                    <a:pt x="684" y="335"/>
                    <a:pt x="655" y="277"/>
                  </a:cubicBezTo>
                  <a:cubicBezTo>
                    <a:pt x="641" y="219"/>
                    <a:pt x="626" y="190"/>
                    <a:pt x="568" y="132"/>
                  </a:cubicBezTo>
                  <a:cubicBezTo>
                    <a:pt x="539" y="88"/>
                    <a:pt x="495" y="59"/>
                    <a:pt x="466" y="44"/>
                  </a:cubicBezTo>
                  <a:cubicBezTo>
                    <a:pt x="422" y="15"/>
                    <a:pt x="364" y="1"/>
                    <a:pt x="335" y="1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6472638" y="-785400"/>
              <a:ext cx="17100" cy="18925"/>
            </a:xfrm>
            <a:custGeom>
              <a:avLst/>
              <a:gdLst/>
              <a:ahLst/>
              <a:cxnLst/>
              <a:rect l="l" t="t" r="r" b="b"/>
              <a:pathLst>
                <a:path w="684" h="757" extrusionOk="0">
                  <a:moveTo>
                    <a:pt x="314" y="165"/>
                  </a:moveTo>
                  <a:cubicBezTo>
                    <a:pt x="332" y="165"/>
                    <a:pt x="353" y="172"/>
                    <a:pt x="378" y="189"/>
                  </a:cubicBezTo>
                  <a:cubicBezTo>
                    <a:pt x="422" y="233"/>
                    <a:pt x="451" y="262"/>
                    <a:pt x="466" y="335"/>
                  </a:cubicBezTo>
                  <a:cubicBezTo>
                    <a:pt x="495" y="393"/>
                    <a:pt x="509" y="451"/>
                    <a:pt x="509" y="509"/>
                  </a:cubicBezTo>
                  <a:cubicBezTo>
                    <a:pt x="509" y="553"/>
                    <a:pt x="495" y="582"/>
                    <a:pt x="451" y="597"/>
                  </a:cubicBezTo>
                  <a:cubicBezTo>
                    <a:pt x="439" y="603"/>
                    <a:pt x="425" y="606"/>
                    <a:pt x="410" y="606"/>
                  </a:cubicBezTo>
                  <a:cubicBezTo>
                    <a:pt x="388" y="606"/>
                    <a:pt x="366" y="599"/>
                    <a:pt x="349" y="582"/>
                  </a:cubicBezTo>
                  <a:cubicBezTo>
                    <a:pt x="306" y="538"/>
                    <a:pt x="291" y="509"/>
                    <a:pt x="248" y="437"/>
                  </a:cubicBezTo>
                  <a:cubicBezTo>
                    <a:pt x="218" y="364"/>
                    <a:pt x="218" y="306"/>
                    <a:pt x="218" y="262"/>
                  </a:cubicBezTo>
                  <a:cubicBezTo>
                    <a:pt x="218" y="219"/>
                    <a:pt x="233" y="189"/>
                    <a:pt x="277" y="175"/>
                  </a:cubicBezTo>
                  <a:cubicBezTo>
                    <a:pt x="289" y="169"/>
                    <a:pt x="301" y="165"/>
                    <a:pt x="314" y="165"/>
                  </a:cubicBezTo>
                  <a:close/>
                  <a:moveTo>
                    <a:pt x="320" y="0"/>
                  </a:moveTo>
                  <a:cubicBezTo>
                    <a:pt x="291" y="0"/>
                    <a:pt x="233" y="0"/>
                    <a:pt x="189" y="15"/>
                  </a:cubicBezTo>
                  <a:cubicBezTo>
                    <a:pt x="160" y="29"/>
                    <a:pt x="117" y="44"/>
                    <a:pt x="88" y="88"/>
                  </a:cubicBezTo>
                  <a:cubicBezTo>
                    <a:pt x="44" y="117"/>
                    <a:pt x="29" y="160"/>
                    <a:pt x="15" y="189"/>
                  </a:cubicBezTo>
                  <a:cubicBezTo>
                    <a:pt x="0" y="233"/>
                    <a:pt x="0" y="262"/>
                    <a:pt x="0" y="320"/>
                  </a:cubicBezTo>
                  <a:cubicBezTo>
                    <a:pt x="0" y="379"/>
                    <a:pt x="15" y="437"/>
                    <a:pt x="29" y="480"/>
                  </a:cubicBezTo>
                  <a:cubicBezTo>
                    <a:pt x="73" y="538"/>
                    <a:pt x="88" y="597"/>
                    <a:pt x="117" y="626"/>
                  </a:cubicBezTo>
                  <a:cubicBezTo>
                    <a:pt x="160" y="669"/>
                    <a:pt x="189" y="698"/>
                    <a:pt x="233" y="728"/>
                  </a:cubicBezTo>
                  <a:cubicBezTo>
                    <a:pt x="277" y="742"/>
                    <a:pt x="320" y="757"/>
                    <a:pt x="364" y="757"/>
                  </a:cubicBezTo>
                  <a:cubicBezTo>
                    <a:pt x="393" y="757"/>
                    <a:pt x="451" y="757"/>
                    <a:pt x="495" y="742"/>
                  </a:cubicBezTo>
                  <a:cubicBezTo>
                    <a:pt x="524" y="728"/>
                    <a:pt x="567" y="698"/>
                    <a:pt x="597" y="669"/>
                  </a:cubicBezTo>
                  <a:cubicBezTo>
                    <a:pt x="640" y="626"/>
                    <a:pt x="655" y="597"/>
                    <a:pt x="669" y="553"/>
                  </a:cubicBezTo>
                  <a:cubicBezTo>
                    <a:pt x="684" y="524"/>
                    <a:pt x="684" y="480"/>
                    <a:pt x="684" y="437"/>
                  </a:cubicBezTo>
                  <a:cubicBezTo>
                    <a:pt x="684" y="379"/>
                    <a:pt x="669" y="320"/>
                    <a:pt x="655" y="262"/>
                  </a:cubicBezTo>
                  <a:cubicBezTo>
                    <a:pt x="640" y="219"/>
                    <a:pt x="611" y="160"/>
                    <a:pt x="567" y="117"/>
                  </a:cubicBezTo>
                  <a:cubicBezTo>
                    <a:pt x="524" y="88"/>
                    <a:pt x="495" y="44"/>
                    <a:pt x="451" y="29"/>
                  </a:cubicBezTo>
                  <a:cubicBezTo>
                    <a:pt x="408" y="15"/>
                    <a:pt x="364" y="0"/>
                    <a:pt x="320" y="0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6506088" y="-663025"/>
              <a:ext cx="17825" cy="23825"/>
            </a:xfrm>
            <a:custGeom>
              <a:avLst/>
              <a:gdLst/>
              <a:ahLst/>
              <a:cxnLst/>
              <a:rect l="l" t="t" r="r" b="b"/>
              <a:pathLst>
                <a:path w="713" h="953" extrusionOk="0">
                  <a:moveTo>
                    <a:pt x="85" y="1"/>
                  </a:moveTo>
                  <a:cubicBezTo>
                    <a:pt x="58" y="1"/>
                    <a:pt x="40" y="14"/>
                    <a:pt x="29" y="36"/>
                  </a:cubicBezTo>
                  <a:cubicBezTo>
                    <a:pt x="0" y="79"/>
                    <a:pt x="29" y="108"/>
                    <a:pt x="58" y="138"/>
                  </a:cubicBezTo>
                  <a:lnTo>
                    <a:pt x="553" y="327"/>
                  </a:lnTo>
                  <a:cubicBezTo>
                    <a:pt x="553" y="327"/>
                    <a:pt x="568" y="327"/>
                    <a:pt x="568" y="356"/>
                  </a:cubicBezTo>
                  <a:lnTo>
                    <a:pt x="568" y="370"/>
                  </a:lnTo>
                  <a:lnTo>
                    <a:pt x="364" y="865"/>
                  </a:lnTo>
                  <a:cubicBezTo>
                    <a:pt x="349" y="894"/>
                    <a:pt x="364" y="938"/>
                    <a:pt x="408" y="952"/>
                  </a:cubicBezTo>
                  <a:lnTo>
                    <a:pt x="466" y="952"/>
                  </a:lnTo>
                  <a:cubicBezTo>
                    <a:pt x="480" y="952"/>
                    <a:pt x="495" y="938"/>
                    <a:pt x="495" y="908"/>
                  </a:cubicBezTo>
                  <a:lnTo>
                    <a:pt x="698" y="428"/>
                  </a:lnTo>
                  <a:cubicBezTo>
                    <a:pt x="713" y="385"/>
                    <a:pt x="713" y="327"/>
                    <a:pt x="698" y="298"/>
                  </a:cubicBezTo>
                  <a:cubicBezTo>
                    <a:pt x="684" y="268"/>
                    <a:pt x="655" y="225"/>
                    <a:pt x="611" y="210"/>
                  </a:cubicBezTo>
                  <a:lnTo>
                    <a:pt x="117" y="7"/>
                  </a:lnTo>
                  <a:cubicBezTo>
                    <a:pt x="105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6293013" y="-594825"/>
              <a:ext cx="17850" cy="23600"/>
            </a:xfrm>
            <a:custGeom>
              <a:avLst/>
              <a:gdLst/>
              <a:ahLst/>
              <a:cxnLst/>
              <a:rect l="l" t="t" r="r" b="b"/>
              <a:pathLst>
                <a:path w="714" h="944" extrusionOk="0">
                  <a:moveTo>
                    <a:pt x="278" y="1"/>
                  </a:moveTo>
                  <a:cubicBezTo>
                    <a:pt x="254" y="1"/>
                    <a:pt x="229" y="21"/>
                    <a:pt x="219" y="42"/>
                  </a:cubicBezTo>
                  <a:lnTo>
                    <a:pt x="15" y="537"/>
                  </a:lnTo>
                  <a:cubicBezTo>
                    <a:pt x="1" y="566"/>
                    <a:pt x="1" y="624"/>
                    <a:pt x="15" y="653"/>
                  </a:cubicBezTo>
                  <a:cubicBezTo>
                    <a:pt x="44" y="697"/>
                    <a:pt x="73" y="740"/>
                    <a:pt x="117" y="755"/>
                  </a:cubicBezTo>
                  <a:lnTo>
                    <a:pt x="597" y="944"/>
                  </a:lnTo>
                  <a:lnTo>
                    <a:pt x="655" y="944"/>
                  </a:lnTo>
                  <a:cubicBezTo>
                    <a:pt x="670" y="944"/>
                    <a:pt x="699" y="929"/>
                    <a:pt x="699" y="915"/>
                  </a:cubicBezTo>
                  <a:cubicBezTo>
                    <a:pt x="713" y="886"/>
                    <a:pt x="699" y="842"/>
                    <a:pt x="655" y="827"/>
                  </a:cubicBezTo>
                  <a:lnTo>
                    <a:pt x="161" y="624"/>
                  </a:lnTo>
                  <a:lnTo>
                    <a:pt x="146" y="609"/>
                  </a:lnTo>
                  <a:lnTo>
                    <a:pt x="146" y="595"/>
                  </a:lnTo>
                  <a:lnTo>
                    <a:pt x="350" y="100"/>
                  </a:lnTo>
                  <a:cubicBezTo>
                    <a:pt x="364" y="57"/>
                    <a:pt x="350" y="28"/>
                    <a:pt x="306" y="13"/>
                  </a:cubicBezTo>
                  <a:cubicBezTo>
                    <a:pt x="297" y="4"/>
                    <a:pt x="288" y="1"/>
                    <a:pt x="278" y="1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6290838" y="-848750"/>
              <a:ext cx="61475" cy="29100"/>
            </a:xfrm>
            <a:custGeom>
              <a:avLst/>
              <a:gdLst/>
              <a:ahLst/>
              <a:cxnLst/>
              <a:rect l="l" t="t" r="r" b="b"/>
              <a:pathLst>
                <a:path w="2459" h="1164" extrusionOk="0">
                  <a:moveTo>
                    <a:pt x="2242" y="0"/>
                  </a:moveTo>
                  <a:cubicBezTo>
                    <a:pt x="2226" y="0"/>
                    <a:pt x="2211" y="1"/>
                    <a:pt x="2196" y="4"/>
                  </a:cubicBezTo>
                  <a:lnTo>
                    <a:pt x="131" y="833"/>
                  </a:lnTo>
                  <a:cubicBezTo>
                    <a:pt x="29" y="876"/>
                    <a:pt x="0" y="964"/>
                    <a:pt x="29" y="1051"/>
                  </a:cubicBezTo>
                  <a:cubicBezTo>
                    <a:pt x="62" y="1128"/>
                    <a:pt x="120" y="1163"/>
                    <a:pt x="185" y="1163"/>
                  </a:cubicBezTo>
                  <a:cubicBezTo>
                    <a:pt x="205" y="1163"/>
                    <a:pt x="226" y="1160"/>
                    <a:pt x="248" y="1153"/>
                  </a:cubicBezTo>
                  <a:lnTo>
                    <a:pt x="2327" y="309"/>
                  </a:lnTo>
                  <a:cubicBezTo>
                    <a:pt x="2415" y="280"/>
                    <a:pt x="2458" y="178"/>
                    <a:pt x="2415" y="91"/>
                  </a:cubicBezTo>
                  <a:cubicBezTo>
                    <a:pt x="2402" y="30"/>
                    <a:pt x="2320" y="0"/>
                    <a:pt x="2242" y="0"/>
                  </a:cubicBez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6353738" y="-452725"/>
              <a:ext cx="62550" cy="55000"/>
            </a:xfrm>
            <a:custGeom>
              <a:avLst/>
              <a:gdLst/>
              <a:ahLst/>
              <a:cxnLst/>
              <a:rect l="l" t="t" r="r" b="b"/>
              <a:pathLst>
                <a:path w="2502" h="2200" extrusionOk="0">
                  <a:moveTo>
                    <a:pt x="1237" y="1"/>
                  </a:moveTo>
                  <a:cubicBezTo>
                    <a:pt x="1106" y="1"/>
                    <a:pt x="973" y="24"/>
                    <a:pt x="844" y="74"/>
                  </a:cubicBezTo>
                  <a:cubicBezTo>
                    <a:pt x="277" y="307"/>
                    <a:pt x="0" y="946"/>
                    <a:pt x="233" y="1499"/>
                  </a:cubicBezTo>
                  <a:cubicBezTo>
                    <a:pt x="412" y="1935"/>
                    <a:pt x="823" y="2199"/>
                    <a:pt x="1260" y="2199"/>
                  </a:cubicBezTo>
                  <a:cubicBezTo>
                    <a:pt x="1393" y="2199"/>
                    <a:pt x="1527" y="2175"/>
                    <a:pt x="1658" y="2125"/>
                  </a:cubicBezTo>
                  <a:cubicBezTo>
                    <a:pt x="2226" y="1892"/>
                    <a:pt x="2502" y="1252"/>
                    <a:pt x="2284" y="685"/>
                  </a:cubicBezTo>
                  <a:cubicBezTo>
                    <a:pt x="2104" y="269"/>
                    <a:pt x="1681" y="1"/>
                    <a:pt x="1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6424263" y="-502475"/>
              <a:ext cx="88400" cy="42300"/>
            </a:xfrm>
            <a:custGeom>
              <a:avLst/>
              <a:gdLst/>
              <a:ahLst/>
              <a:cxnLst/>
              <a:rect l="l" t="t" r="r" b="b"/>
              <a:pathLst>
                <a:path w="3536" h="1692" extrusionOk="0">
                  <a:moveTo>
                    <a:pt x="3208" y="0"/>
                  </a:moveTo>
                  <a:cubicBezTo>
                    <a:pt x="3181" y="0"/>
                    <a:pt x="3154" y="5"/>
                    <a:pt x="3128" y="13"/>
                  </a:cubicBezTo>
                  <a:lnTo>
                    <a:pt x="205" y="1177"/>
                  </a:lnTo>
                  <a:cubicBezTo>
                    <a:pt x="74" y="1235"/>
                    <a:pt x="1" y="1409"/>
                    <a:pt x="59" y="1526"/>
                  </a:cubicBezTo>
                  <a:cubicBezTo>
                    <a:pt x="103" y="1625"/>
                    <a:pt x="207" y="1691"/>
                    <a:pt x="312" y="1691"/>
                  </a:cubicBezTo>
                  <a:cubicBezTo>
                    <a:pt x="344" y="1691"/>
                    <a:pt x="377" y="1685"/>
                    <a:pt x="408" y="1671"/>
                  </a:cubicBezTo>
                  <a:lnTo>
                    <a:pt x="3331" y="508"/>
                  </a:lnTo>
                  <a:cubicBezTo>
                    <a:pt x="3477" y="464"/>
                    <a:pt x="3535" y="319"/>
                    <a:pt x="3477" y="173"/>
                  </a:cubicBezTo>
                  <a:cubicBezTo>
                    <a:pt x="3430" y="68"/>
                    <a:pt x="3318" y="0"/>
                    <a:pt x="3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6432988" y="-506475"/>
              <a:ext cx="152025" cy="68125"/>
            </a:xfrm>
            <a:custGeom>
              <a:avLst/>
              <a:gdLst/>
              <a:ahLst/>
              <a:cxnLst/>
              <a:rect l="l" t="t" r="r" b="b"/>
              <a:pathLst>
                <a:path w="6081" h="2725" extrusionOk="0">
                  <a:moveTo>
                    <a:pt x="5754" y="0"/>
                  </a:moveTo>
                  <a:cubicBezTo>
                    <a:pt x="5727" y="0"/>
                    <a:pt x="5699" y="4"/>
                    <a:pt x="5673" y="13"/>
                  </a:cubicBezTo>
                  <a:lnTo>
                    <a:pt x="205" y="2224"/>
                  </a:lnTo>
                  <a:cubicBezTo>
                    <a:pt x="74" y="2267"/>
                    <a:pt x="1" y="2442"/>
                    <a:pt x="59" y="2558"/>
                  </a:cubicBezTo>
                  <a:cubicBezTo>
                    <a:pt x="92" y="2658"/>
                    <a:pt x="202" y="2724"/>
                    <a:pt x="310" y="2724"/>
                  </a:cubicBezTo>
                  <a:cubicBezTo>
                    <a:pt x="343" y="2724"/>
                    <a:pt x="377" y="2718"/>
                    <a:pt x="408" y="2704"/>
                  </a:cubicBezTo>
                  <a:lnTo>
                    <a:pt x="5877" y="508"/>
                  </a:lnTo>
                  <a:cubicBezTo>
                    <a:pt x="6022" y="449"/>
                    <a:pt x="6080" y="304"/>
                    <a:pt x="6022" y="159"/>
                  </a:cubicBezTo>
                  <a:cubicBezTo>
                    <a:pt x="5976" y="66"/>
                    <a:pt x="5864" y="0"/>
                    <a:pt x="5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6441363" y="-474300"/>
              <a:ext cx="125825" cy="57400"/>
            </a:xfrm>
            <a:custGeom>
              <a:avLst/>
              <a:gdLst/>
              <a:ahLst/>
              <a:cxnLst/>
              <a:rect l="l" t="t" r="r" b="b"/>
              <a:pathLst>
                <a:path w="5033" h="2296" extrusionOk="0">
                  <a:moveTo>
                    <a:pt x="4708" y="0"/>
                  </a:moveTo>
                  <a:cubicBezTo>
                    <a:pt x="4675" y="0"/>
                    <a:pt x="4642" y="7"/>
                    <a:pt x="4611" y="21"/>
                  </a:cubicBezTo>
                  <a:lnTo>
                    <a:pt x="190" y="1780"/>
                  </a:lnTo>
                  <a:cubicBezTo>
                    <a:pt x="73" y="1839"/>
                    <a:pt x="0" y="1999"/>
                    <a:pt x="44" y="2129"/>
                  </a:cubicBezTo>
                  <a:cubicBezTo>
                    <a:pt x="88" y="2229"/>
                    <a:pt x="192" y="2295"/>
                    <a:pt x="297" y="2295"/>
                  </a:cubicBezTo>
                  <a:cubicBezTo>
                    <a:pt x="329" y="2295"/>
                    <a:pt x="362" y="2289"/>
                    <a:pt x="393" y="2275"/>
                  </a:cubicBezTo>
                  <a:lnTo>
                    <a:pt x="4815" y="515"/>
                  </a:lnTo>
                  <a:cubicBezTo>
                    <a:pt x="4960" y="457"/>
                    <a:pt x="5033" y="311"/>
                    <a:pt x="4960" y="166"/>
                  </a:cubicBezTo>
                  <a:cubicBezTo>
                    <a:pt x="4916" y="66"/>
                    <a:pt x="4812" y="0"/>
                    <a:pt x="4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6385738" y="-373500"/>
              <a:ext cx="62200" cy="55400"/>
            </a:xfrm>
            <a:custGeom>
              <a:avLst/>
              <a:gdLst/>
              <a:ahLst/>
              <a:cxnLst/>
              <a:rect l="l" t="t" r="r" b="b"/>
              <a:pathLst>
                <a:path w="2488" h="2216" extrusionOk="0">
                  <a:moveTo>
                    <a:pt x="1236" y="1"/>
                  </a:moveTo>
                  <a:cubicBezTo>
                    <a:pt x="1105" y="1"/>
                    <a:pt x="972" y="25"/>
                    <a:pt x="844" y="75"/>
                  </a:cubicBezTo>
                  <a:cubicBezTo>
                    <a:pt x="277" y="323"/>
                    <a:pt x="0" y="948"/>
                    <a:pt x="218" y="1515"/>
                  </a:cubicBezTo>
                  <a:cubicBezTo>
                    <a:pt x="397" y="1951"/>
                    <a:pt x="816" y="2215"/>
                    <a:pt x="1258" y="2215"/>
                  </a:cubicBezTo>
                  <a:cubicBezTo>
                    <a:pt x="1392" y="2215"/>
                    <a:pt x="1527" y="2191"/>
                    <a:pt x="1658" y="2141"/>
                  </a:cubicBezTo>
                  <a:cubicBezTo>
                    <a:pt x="2225" y="1893"/>
                    <a:pt x="2487" y="1268"/>
                    <a:pt x="2269" y="701"/>
                  </a:cubicBezTo>
                  <a:cubicBezTo>
                    <a:pt x="2090" y="265"/>
                    <a:pt x="1671" y="1"/>
                    <a:pt x="1236" y="1"/>
                  </a:cubicBezTo>
                  <a:close/>
                </a:path>
              </a:pathLst>
            </a:custGeom>
            <a:solidFill>
              <a:srgbClr val="C6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6456263" y="-423050"/>
              <a:ext cx="88025" cy="42500"/>
            </a:xfrm>
            <a:custGeom>
              <a:avLst/>
              <a:gdLst/>
              <a:ahLst/>
              <a:cxnLst/>
              <a:rect l="l" t="t" r="r" b="b"/>
              <a:pathLst>
                <a:path w="3521" h="1700" extrusionOk="0">
                  <a:moveTo>
                    <a:pt x="3224" y="1"/>
                  </a:moveTo>
                  <a:cubicBezTo>
                    <a:pt x="3192" y="1"/>
                    <a:pt x="3159" y="7"/>
                    <a:pt x="3128" y="21"/>
                  </a:cubicBezTo>
                  <a:lnTo>
                    <a:pt x="204" y="1185"/>
                  </a:lnTo>
                  <a:cubicBezTo>
                    <a:pt x="74" y="1243"/>
                    <a:pt x="1" y="1403"/>
                    <a:pt x="59" y="1534"/>
                  </a:cubicBezTo>
                  <a:cubicBezTo>
                    <a:pt x="92" y="1634"/>
                    <a:pt x="193" y="1700"/>
                    <a:pt x="297" y="1700"/>
                  </a:cubicBezTo>
                  <a:cubicBezTo>
                    <a:pt x="330" y="1700"/>
                    <a:pt x="362" y="1693"/>
                    <a:pt x="393" y="1679"/>
                  </a:cubicBezTo>
                  <a:lnTo>
                    <a:pt x="3331" y="516"/>
                  </a:lnTo>
                  <a:cubicBezTo>
                    <a:pt x="3477" y="458"/>
                    <a:pt x="3520" y="312"/>
                    <a:pt x="3477" y="167"/>
                  </a:cubicBezTo>
                  <a:cubicBezTo>
                    <a:pt x="3432" y="67"/>
                    <a:pt x="3329" y="1"/>
                    <a:pt x="3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6464988" y="-427025"/>
              <a:ext cx="151650" cy="68300"/>
            </a:xfrm>
            <a:custGeom>
              <a:avLst/>
              <a:gdLst/>
              <a:ahLst/>
              <a:cxnLst/>
              <a:rect l="l" t="t" r="r" b="b"/>
              <a:pathLst>
                <a:path w="6066" h="2732" extrusionOk="0">
                  <a:moveTo>
                    <a:pt x="5763" y="0"/>
                  </a:moveTo>
                  <a:cubicBezTo>
                    <a:pt x="5732" y="0"/>
                    <a:pt x="5701" y="6"/>
                    <a:pt x="5673" y="20"/>
                  </a:cubicBezTo>
                  <a:lnTo>
                    <a:pt x="190" y="2216"/>
                  </a:lnTo>
                  <a:cubicBezTo>
                    <a:pt x="74" y="2275"/>
                    <a:pt x="1" y="2435"/>
                    <a:pt x="44" y="2565"/>
                  </a:cubicBezTo>
                  <a:cubicBezTo>
                    <a:pt x="89" y="2665"/>
                    <a:pt x="192" y="2731"/>
                    <a:pt x="297" y="2731"/>
                  </a:cubicBezTo>
                  <a:cubicBezTo>
                    <a:pt x="330" y="2731"/>
                    <a:pt x="362" y="2725"/>
                    <a:pt x="394" y="2711"/>
                  </a:cubicBezTo>
                  <a:lnTo>
                    <a:pt x="5862" y="515"/>
                  </a:lnTo>
                  <a:cubicBezTo>
                    <a:pt x="6008" y="457"/>
                    <a:pt x="6066" y="311"/>
                    <a:pt x="6008" y="166"/>
                  </a:cubicBezTo>
                  <a:cubicBezTo>
                    <a:pt x="5974" y="66"/>
                    <a:pt x="5865" y="0"/>
                    <a:pt x="5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6472988" y="-394675"/>
              <a:ext cx="125475" cy="57400"/>
            </a:xfrm>
            <a:custGeom>
              <a:avLst/>
              <a:gdLst/>
              <a:ahLst/>
              <a:cxnLst/>
              <a:rect l="l" t="t" r="r" b="b"/>
              <a:pathLst>
                <a:path w="5019" h="2296" extrusionOk="0">
                  <a:moveTo>
                    <a:pt x="4716" y="0"/>
                  </a:moveTo>
                  <a:cubicBezTo>
                    <a:pt x="4684" y="0"/>
                    <a:pt x="4653" y="7"/>
                    <a:pt x="4626" y="21"/>
                  </a:cubicBezTo>
                  <a:lnTo>
                    <a:pt x="204" y="1781"/>
                  </a:lnTo>
                  <a:cubicBezTo>
                    <a:pt x="74" y="1839"/>
                    <a:pt x="1" y="1999"/>
                    <a:pt x="59" y="2130"/>
                  </a:cubicBezTo>
                  <a:cubicBezTo>
                    <a:pt x="103" y="2229"/>
                    <a:pt x="207" y="2295"/>
                    <a:pt x="311" y="2295"/>
                  </a:cubicBezTo>
                  <a:cubicBezTo>
                    <a:pt x="344" y="2295"/>
                    <a:pt x="377" y="2289"/>
                    <a:pt x="408" y="2275"/>
                  </a:cubicBezTo>
                  <a:lnTo>
                    <a:pt x="4815" y="515"/>
                  </a:lnTo>
                  <a:cubicBezTo>
                    <a:pt x="4960" y="457"/>
                    <a:pt x="5018" y="297"/>
                    <a:pt x="4960" y="166"/>
                  </a:cubicBezTo>
                  <a:cubicBezTo>
                    <a:pt x="4927" y="66"/>
                    <a:pt x="4818" y="0"/>
                    <a:pt x="4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6196688" y="-598150"/>
              <a:ext cx="128350" cy="96675"/>
            </a:xfrm>
            <a:custGeom>
              <a:avLst/>
              <a:gdLst/>
              <a:ahLst/>
              <a:cxnLst/>
              <a:rect l="l" t="t" r="r" b="b"/>
              <a:pathLst>
                <a:path w="5134" h="3867" extrusionOk="0">
                  <a:moveTo>
                    <a:pt x="1730" y="1"/>
                  </a:moveTo>
                  <a:cubicBezTo>
                    <a:pt x="1730" y="1"/>
                    <a:pt x="43" y="815"/>
                    <a:pt x="14" y="1746"/>
                  </a:cubicBezTo>
                  <a:cubicBezTo>
                    <a:pt x="1" y="2567"/>
                    <a:pt x="1646" y="3866"/>
                    <a:pt x="3871" y="3866"/>
                  </a:cubicBezTo>
                  <a:cubicBezTo>
                    <a:pt x="4129" y="3866"/>
                    <a:pt x="4396" y="3849"/>
                    <a:pt x="4668" y="3811"/>
                  </a:cubicBezTo>
                  <a:cubicBezTo>
                    <a:pt x="5133" y="3244"/>
                    <a:pt x="3403" y="1964"/>
                    <a:pt x="2399" y="1673"/>
                  </a:cubicBezTo>
                  <a:cubicBezTo>
                    <a:pt x="2196" y="1193"/>
                    <a:pt x="1730" y="1"/>
                    <a:pt x="1730" y="1"/>
                  </a:cubicBezTo>
                  <a:close/>
                </a:path>
              </a:pathLst>
            </a:custGeom>
            <a:solidFill>
              <a:srgbClr val="7BC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6220738" y="-537800"/>
              <a:ext cx="128300" cy="96700"/>
            </a:xfrm>
            <a:custGeom>
              <a:avLst/>
              <a:gdLst/>
              <a:ahLst/>
              <a:cxnLst/>
              <a:rect l="l" t="t" r="r" b="b"/>
              <a:pathLst>
                <a:path w="5132" h="3868" extrusionOk="0">
                  <a:moveTo>
                    <a:pt x="1728" y="1"/>
                  </a:moveTo>
                  <a:cubicBezTo>
                    <a:pt x="1728" y="1"/>
                    <a:pt x="41" y="815"/>
                    <a:pt x="26" y="1746"/>
                  </a:cubicBezTo>
                  <a:cubicBezTo>
                    <a:pt x="0" y="2579"/>
                    <a:pt x="1653" y="3867"/>
                    <a:pt x="3877" y="3867"/>
                  </a:cubicBezTo>
                  <a:cubicBezTo>
                    <a:pt x="4138" y="3867"/>
                    <a:pt x="4406" y="3849"/>
                    <a:pt x="4680" y="3811"/>
                  </a:cubicBezTo>
                  <a:cubicBezTo>
                    <a:pt x="5131" y="3259"/>
                    <a:pt x="3401" y="1964"/>
                    <a:pt x="2397" y="1673"/>
                  </a:cubicBezTo>
                  <a:cubicBezTo>
                    <a:pt x="2223" y="1223"/>
                    <a:pt x="1728" y="1"/>
                    <a:pt x="1728" y="1"/>
                  </a:cubicBezTo>
                  <a:close/>
                </a:path>
              </a:pathLst>
            </a:custGeom>
            <a:solidFill>
              <a:srgbClr val="7BC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6256338" y="-463250"/>
              <a:ext cx="105425" cy="79375"/>
            </a:xfrm>
            <a:custGeom>
              <a:avLst/>
              <a:gdLst/>
              <a:ahLst/>
              <a:cxnLst/>
              <a:rect l="l" t="t" r="r" b="b"/>
              <a:pathLst>
                <a:path w="4217" h="3175" extrusionOk="0">
                  <a:moveTo>
                    <a:pt x="1438" y="0"/>
                  </a:moveTo>
                  <a:cubicBezTo>
                    <a:pt x="1438" y="0"/>
                    <a:pt x="28" y="669"/>
                    <a:pt x="13" y="1440"/>
                  </a:cubicBezTo>
                  <a:cubicBezTo>
                    <a:pt x="0" y="2116"/>
                    <a:pt x="1346" y="3175"/>
                    <a:pt x="3178" y="3175"/>
                  </a:cubicBezTo>
                  <a:cubicBezTo>
                    <a:pt x="3397" y="3175"/>
                    <a:pt x="3622" y="3160"/>
                    <a:pt x="3853" y="3127"/>
                  </a:cubicBezTo>
                  <a:cubicBezTo>
                    <a:pt x="4216" y="2647"/>
                    <a:pt x="2791" y="1600"/>
                    <a:pt x="1977" y="1367"/>
                  </a:cubicBezTo>
                  <a:cubicBezTo>
                    <a:pt x="1817" y="1004"/>
                    <a:pt x="1438" y="0"/>
                    <a:pt x="1438" y="0"/>
                  </a:cubicBezTo>
                  <a:close/>
                </a:path>
              </a:pathLst>
            </a:custGeom>
            <a:solidFill>
              <a:srgbClr val="7BC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6442463" y="-772425"/>
              <a:ext cx="262175" cy="304550"/>
            </a:xfrm>
            <a:custGeom>
              <a:avLst/>
              <a:gdLst/>
              <a:ahLst/>
              <a:cxnLst/>
              <a:rect l="l" t="t" r="r" b="b"/>
              <a:pathLst>
                <a:path w="10487" h="12182" extrusionOk="0">
                  <a:moveTo>
                    <a:pt x="751" y="1"/>
                  </a:moveTo>
                  <a:cubicBezTo>
                    <a:pt x="715" y="1"/>
                    <a:pt x="683" y="12"/>
                    <a:pt x="655" y="34"/>
                  </a:cubicBezTo>
                  <a:cubicBezTo>
                    <a:pt x="262" y="339"/>
                    <a:pt x="0" y="1939"/>
                    <a:pt x="1484" y="3423"/>
                  </a:cubicBezTo>
                  <a:cubicBezTo>
                    <a:pt x="2153" y="4092"/>
                    <a:pt x="3433" y="4732"/>
                    <a:pt x="3796" y="5633"/>
                  </a:cubicBezTo>
                  <a:cubicBezTo>
                    <a:pt x="4029" y="6157"/>
                    <a:pt x="3782" y="6724"/>
                    <a:pt x="3782" y="7277"/>
                  </a:cubicBezTo>
                  <a:cubicBezTo>
                    <a:pt x="3767" y="8600"/>
                    <a:pt x="4378" y="9895"/>
                    <a:pt x="5352" y="10797"/>
                  </a:cubicBezTo>
                  <a:cubicBezTo>
                    <a:pt x="6028" y="11440"/>
                    <a:pt x="7252" y="12181"/>
                    <a:pt x="8325" y="12181"/>
                  </a:cubicBezTo>
                  <a:cubicBezTo>
                    <a:pt x="8683" y="12181"/>
                    <a:pt x="9024" y="12099"/>
                    <a:pt x="9323" y="11902"/>
                  </a:cubicBezTo>
                  <a:cubicBezTo>
                    <a:pt x="9875" y="11538"/>
                    <a:pt x="10486" y="10578"/>
                    <a:pt x="10457" y="9909"/>
                  </a:cubicBezTo>
                  <a:cubicBezTo>
                    <a:pt x="10472" y="9371"/>
                    <a:pt x="10137" y="8717"/>
                    <a:pt x="9788" y="8120"/>
                  </a:cubicBezTo>
                  <a:cubicBezTo>
                    <a:pt x="9643" y="7873"/>
                    <a:pt x="9497" y="7641"/>
                    <a:pt x="9381" y="7437"/>
                  </a:cubicBezTo>
                  <a:cubicBezTo>
                    <a:pt x="8334" y="5459"/>
                    <a:pt x="6879" y="3975"/>
                    <a:pt x="4800" y="3016"/>
                  </a:cubicBezTo>
                  <a:cubicBezTo>
                    <a:pt x="2351" y="1879"/>
                    <a:pt x="1224" y="1"/>
                    <a:pt x="751" y="1"/>
                  </a:cubicBezTo>
                  <a:close/>
                </a:path>
              </a:pathLst>
            </a:custGeom>
            <a:solidFill>
              <a:srgbClr val="7BC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6452263" y="-772275"/>
              <a:ext cx="54575" cy="54275"/>
            </a:xfrm>
            <a:custGeom>
              <a:avLst/>
              <a:gdLst/>
              <a:ahLst/>
              <a:cxnLst/>
              <a:rect l="l" t="t" r="r" b="b"/>
              <a:pathLst>
                <a:path w="2183" h="2171" extrusionOk="0">
                  <a:moveTo>
                    <a:pt x="376" y="0"/>
                  </a:moveTo>
                  <a:cubicBezTo>
                    <a:pt x="344" y="0"/>
                    <a:pt x="316" y="9"/>
                    <a:pt x="292" y="28"/>
                  </a:cubicBezTo>
                  <a:cubicBezTo>
                    <a:pt x="161" y="144"/>
                    <a:pt x="30" y="377"/>
                    <a:pt x="1" y="726"/>
                  </a:cubicBezTo>
                  <a:cubicBezTo>
                    <a:pt x="132" y="1002"/>
                    <a:pt x="524" y="1613"/>
                    <a:pt x="946" y="1991"/>
                  </a:cubicBezTo>
                  <a:cubicBezTo>
                    <a:pt x="1080" y="2117"/>
                    <a:pt x="1245" y="2170"/>
                    <a:pt x="1409" y="2170"/>
                  </a:cubicBezTo>
                  <a:cubicBezTo>
                    <a:pt x="1780" y="2170"/>
                    <a:pt x="2152" y="1898"/>
                    <a:pt x="2182" y="1555"/>
                  </a:cubicBezTo>
                  <a:cubicBezTo>
                    <a:pt x="1214" y="731"/>
                    <a:pt x="657" y="0"/>
                    <a:pt x="376" y="0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6265388" y="-528675"/>
              <a:ext cx="51650" cy="26825"/>
            </a:xfrm>
            <a:custGeom>
              <a:avLst/>
              <a:gdLst/>
              <a:ahLst/>
              <a:cxnLst/>
              <a:rect l="l" t="t" r="r" b="b"/>
              <a:pathLst>
                <a:path w="2066" h="1073" extrusionOk="0">
                  <a:moveTo>
                    <a:pt x="661" y="1"/>
                  </a:moveTo>
                  <a:cubicBezTo>
                    <a:pt x="583" y="1"/>
                    <a:pt x="512" y="9"/>
                    <a:pt x="451" y="29"/>
                  </a:cubicBezTo>
                  <a:cubicBezTo>
                    <a:pt x="44" y="159"/>
                    <a:pt x="0" y="712"/>
                    <a:pt x="320" y="1018"/>
                  </a:cubicBezTo>
                  <a:cubicBezTo>
                    <a:pt x="567" y="1054"/>
                    <a:pt x="826" y="1072"/>
                    <a:pt x="1093" y="1072"/>
                  </a:cubicBezTo>
                  <a:cubicBezTo>
                    <a:pt x="1360" y="1072"/>
                    <a:pt x="1636" y="1054"/>
                    <a:pt x="1920" y="1018"/>
                  </a:cubicBezTo>
                  <a:cubicBezTo>
                    <a:pt x="2065" y="828"/>
                    <a:pt x="1978" y="567"/>
                    <a:pt x="1716" y="247"/>
                  </a:cubicBezTo>
                  <a:cubicBezTo>
                    <a:pt x="1445" y="152"/>
                    <a:pt x="993" y="1"/>
                    <a:pt x="661" y="1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6291563" y="-468675"/>
              <a:ext cx="50550" cy="27650"/>
            </a:xfrm>
            <a:custGeom>
              <a:avLst/>
              <a:gdLst/>
              <a:ahLst/>
              <a:cxnLst/>
              <a:rect l="l" t="t" r="r" b="b"/>
              <a:pathLst>
                <a:path w="2022" h="1106" extrusionOk="0">
                  <a:moveTo>
                    <a:pt x="675" y="0"/>
                  </a:moveTo>
                  <a:cubicBezTo>
                    <a:pt x="593" y="0"/>
                    <a:pt x="517" y="9"/>
                    <a:pt x="451" y="28"/>
                  </a:cubicBezTo>
                  <a:cubicBezTo>
                    <a:pt x="44" y="159"/>
                    <a:pt x="0" y="755"/>
                    <a:pt x="364" y="1075"/>
                  </a:cubicBezTo>
                  <a:cubicBezTo>
                    <a:pt x="561" y="1094"/>
                    <a:pt x="769" y="1105"/>
                    <a:pt x="983" y="1105"/>
                  </a:cubicBezTo>
                  <a:cubicBezTo>
                    <a:pt x="1259" y="1105"/>
                    <a:pt x="1546" y="1087"/>
                    <a:pt x="1833" y="1046"/>
                  </a:cubicBezTo>
                  <a:cubicBezTo>
                    <a:pt x="2022" y="857"/>
                    <a:pt x="1877" y="523"/>
                    <a:pt x="1586" y="203"/>
                  </a:cubicBezTo>
                  <a:cubicBezTo>
                    <a:pt x="1315" y="101"/>
                    <a:pt x="958" y="0"/>
                    <a:pt x="675" y="0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6313013" y="-405550"/>
              <a:ext cx="41850" cy="21850"/>
            </a:xfrm>
            <a:custGeom>
              <a:avLst/>
              <a:gdLst/>
              <a:ahLst/>
              <a:cxnLst/>
              <a:rect l="l" t="t" r="r" b="b"/>
              <a:pathLst>
                <a:path w="1674" h="874" extrusionOk="0">
                  <a:moveTo>
                    <a:pt x="560" y="0"/>
                  </a:moveTo>
                  <a:cubicBezTo>
                    <a:pt x="538" y="0"/>
                    <a:pt x="516" y="2"/>
                    <a:pt x="495" y="5"/>
                  </a:cubicBezTo>
                  <a:cubicBezTo>
                    <a:pt x="131" y="34"/>
                    <a:pt x="0" y="485"/>
                    <a:pt x="204" y="819"/>
                  </a:cubicBezTo>
                  <a:cubicBezTo>
                    <a:pt x="408" y="856"/>
                    <a:pt x="629" y="874"/>
                    <a:pt x="862" y="874"/>
                  </a:cubicBezTo>
                  <a:cubicBezTo>
                    <a:pt x="1095" y="874"/>
                    <a:pt x="1339" y="856"/>
                    <a:pt x="1586" y="819"/>
                  </a:cubicBezTo>
                  <a:cubicBezTo>
                    <a:pt x="1673" y="732"/>
                    <a:pt x="1658" y="587"/>
                    <a:pt x="1571" y="412"/>
                  </a:cubicBezTo>
                  <a:cubicBezTo>
                    <a:pt x="1314" y="263"/>
                    <a:pt x="867" y="0"/>
                    <a:pt x="560" y="0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6656988" y="-546150"/>
              <a:ext cx="204350" cy="232350"/>
            </a:xfrm>
            <a:custGeom>
              <a:avLst/>
              <a:gdLst/>
              <a:ahLst/>
              <a:cxnLst/>
              <a:rect l="l" t="t" r="r" b="b"/>
              <a:pathLst>
                <a:path w="8174" h="9294" extrusionOk="0">
                  <a:moveTo>
                    <a:pt x="3927" y="0"/>
                  </a:moveTo>
                  <a:cubicBezTo>
                    <a:pt x="4625" y="7258"/>
                    <a:pt x="0" y="8349"/>
                    <a:pt x="0" y="8349"/>
                  </a:cubicBezTo>
                  <a:cubicBezTo>
                    <a:pt x="0" y="8349"/>
                    <a:pt x="3272" y="9207"/>
                    <a:pt x="5134" y="9294"/>
                  </a:cubicBezTo>
                  <a:cubicBezTo>
                    <a:pt x="8174" y="6734"/>
                    <a:pt x="7621" y="2284"/>
                    <a:pt x="7621" y="2284"/>
                  </a:cubicBezTo>
                  <a:lnTo>
                    <a:pt x="3927" y="0"/>
                  </a:lnTo>
                  <a:close/>
                </a:path>
              </a:pathLst>
            </a:custGeom>
            <a:solidFill>
              <a:srgbClr val="45C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6276663" y="36700"/>
              <a:ext cx="205075" cy="68225"/>
            </a:xfrm>
            <a:custGeom>
              <a:avLst/>
              <a:gdLst/>
              <a:ahLst/>
              <a:cxnLst/>
              <a:rect l="l" t="t" r="r" b="b"/>
              <a:pathLst>
                <a:path w="8203" h="2729" extrusionOk="0">
                  <a:moveTo>
                    <a:pt x="2881" y="0"/>
                  </a:moveTo>
                  <a:cubicBezTo>
                    <a:pt x="1242" y="0"/>
                    <a:pt x="0" y="277"/>
                    <a:pt x="0" y="277"/>
                  </a:cubicBezTo>
                  <a:cubicBezTo>
                    <a:pt x="87" y="960"/>
                    <a:pt x="1454" y="2618"/>
                    <a:pt x="3651" y="2720"/>
                  </a:cubicBezTo>
                  <a:cubicBezTo>
                    <a:pt x="3762" y="2726"/>
                    <a:pt x="3872" y="2729"/>
                    <a:pt x="3982" y="2729"/>
                  </a:cubicBezTo>
                  <a:cubicBezTo>
                    <a:pt x="6056" y="2729"/>
                    <a:pt x="7858" y="1730"/>
                    <a:pt x="8203" y="1426"/>
                  </a:cubicBezTo>
                  <a:cubicBezTo>
                    <a:pt x="6607" y="284"/>
                    <a:pt x="4540" y="0"/>
                    <a:pt x="2881" y="0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6251186" y="-513296"/>
              <a:ext cx="350550" cy="759687"/>
            </a:xfrm>
            <a:custGeom>
              <a:avLst/>
              <a:gdLst/>
              <a:ahLst/>
              <a:cxnLst/>
              <a:rect l="l" t="t" r="r" b="b"/>
              <a:pathLst>
                <a:path w="14022" h="33507" extrusionOk="0">
                  <a:moveTo>
                    <a:pt x="7377" y="1"/>
                  </a:moveTo>
                  <a:cubicBezTo>
                    <a:pt x="7326" y="1"/>
                    <a:pt x="7281" y="18"/>
                    <a:pt x="7244" y="53"/>
                  </a:cubicBezTo>
                  <a:cubicBezTo>
                    <a:pt x="6953" y="315"/>
                    <a:pt x="6749" y="5115"/>
                    <a:pt x="6633" y="6598"/>
                  </a:cubicBezTo>
                  <a:cubicBezTo>
                    <a:pt x="6604" y="7107"/>
                    <a:pt x="6589" y="7762"/>
                    <a:pt x="6589" y="8387"/>
                  </a:cubicBezTo>
                  <a:cubicBezTo>
                    <a:pt x="6589" y="8387"/>
                    <a:pt x="6229" y="7879"/>
                    <a:pt x="5560" y="7879"/>
                  </a:cubicBezTo>
                  <a:cubicBezTo>
                    <a:pt x="5389" y="7879"/>
                    <a:pt x="5199" y="7912"/>
                    <a:pt x="4990" y="7994"/>
                  </a:cubicBezTo>
                  <a:cubicBezTo>
                    <a:pt x="3942" y="8416"/>
                    <a:pt x="3942" y="9493"/>
                    <a:pt x="3942" y="9493"/>
                  </a:cubicBezTo>
                  <a:cubicBezTo>
                    <a:pt x="3942" y="9493"/>
                    <a:pt x="3876" y="9327"/>
                    <a:pt x="3532" y="9327"/>
                  </a:cubicBezTo>
                  <a:cubicBezTo>
                    <a:pt x="3367" y="9327"/>
                    <a:pt x="3139" y="9365"/>
                    <a:pt x="2823" y="9478"/>
                  </a:cubicBezTo>
                  <a:cubicBezTo>
                    <a:pt x="1834" y="9812"/>
                    <a:pt x="2023" y="11165"/>
                    <a:pt x="2023" y="11165"/>
                  </a:cubicBezTo>
                  <a:cubicBezTo>
                    <a:pt x="2023" y="11165"/>
                    <a:pt x="1831" y="11065"/>
                    <a:pt x="1545" y="11065"/>
                  </a:cubicBezTo>
                  <a:cubicBezTo>
                    <a:pt x="1309" y="11065"/>
                    <a:pt x="1008" y="11133"/>
                    <a:pt x="699" y="11383"/>
                  </a:cubicBezTo>
                  <a:cubicBezTo>
                    <a:pt x="1" y="11921"/>
                    <a:pt x="117" y="13419"/>
                    <a:pt x="117" y="13419"/>
                  </a:cubicBezTo>
                  <a:cubicBezTo>
                    <a:pt x="1" y="14321"/>
                    <a:pt x="1310" y="19862"/>
                    <a:pt x="1790" y="21317"/>
                  </a:cubicBezTo>
                  <a:cubicBezTo>
                    <a:pt x="2255" y="22771"/>
                    <a:pt x="1761" y="30174"/>
                    <a:pt x="1426" y="32327"/>
                  </a:cubicBezTo>
                  <a:cubicBezTo>
                    <a:pt x="2423" y="33219"/>
                    <a:pt x="3514" y="33506"/>
                    <a:pt x="4505" y="33506"/>
                  </a:cubicBezTo>
                  <a:cubicBezTo>
                    <a:pt x="6291" y="33506"/>
                    <a:pt x="7753" y="32574"/>
                    <a:pt x="7753" y="32574"/>
                  </a:cubicBezTo>
                  <a:cubicBezTo>
                    <a:pt x="7753" y="32574"/>
                    <a:pt x="8364" y="22888"/>
                    <a:pt x="8786" y="21971"/>
                  </a:cubicBezTo>
                  <a:cubicBezTo>
                    <a:pt x="10473" y="20953"/>
                    <a:pt x="12523" y="18437"/>
                    <a:pt x="12567" y="16735"/>
                  </a:cubicBezTo>
                  <a:cubicBezTo>
                    <a:pt x="12567" y="16735"/>
                    <a:pt x="13498" y="11325"/>
                    <a:pt x="14021" y="8765"/>
                  </a:cubicBezTo>
                  <a:cubicBezTo>
                    <a:pt x="13964" y="8662"/>
                    <a:pt x="13852" y="8613"/>
                    <a:pt x="13707" y="8613"/>
                  </a:cubicBezTo>
                  <a:cubicBezTo>
                    <a:pt x="13157" y="8613"/>
                    <a:pt x="12123" y="9322"/>
                    <a:pt x="11709" y="10496"/>
                  </a:cubicBezTo>
                  <a:cubicBezTo>
                    <a:pt x="11403" y="11325"/>
                    <a:pt x="11113" y="12838"/>
                    <a:pt x="10269" y="13347"/>
                  </a:cubicBezTo>
                  <a:cubicBezTo>
                    <a:pt x="10216" y="13385"/>
                    <a:pt x="10151" y="13407"/>
                    <a:pt x="10084" y="13407"/>
                  </a:cubicBezTo>
                  <a:cubicBezTo>
                    <a:pt x="10023" y="13407"/>
                    <a:pt x="9961" y="13388"/>
                    <a:pt x="9905" y="13347"/>
                  </a:cubicBezTo>
                  <a:cubicBezTo>
                    <a:pt x="9818" y="13274"/>
                    <a:pt x="9789" y="13158"/>
                    <a:pt x="9745" y="13041"/>
                  </a:cubicBezTo>
                  <a:cubicBezTo>
                    <a:pt x="9644" y="12576"/>
                    <a:pt x="9571" y="12110"/>
                    <a:pt x="9498" y="11630"/>
                  </a:cubicBezTo>
                  <a:cubicBezTo>
                    <a:pt x="9309" y="10220"/>
                    <a:pt x="9295" y="8722"/>
                    <a:pt x="9178" y="7369"/>
                  </a:cubicBezTo>
                  <a:cubicBezTo>
                    <a:pt x="9033" y="5624"/>
                    <a:pt x="9033" y="3748"/>
                    <a:pt x="8626" y="2017"/>
                  </a:cubicBezTo>
                  <a:cubicBezTo>
                    <a:pt x="8322" y="788"/>
                    <a:pt x="7720" y="1"/>
                    <a:pt x="7377" y="1"/>
                  </a:cubicBezTo>
                  <a:close/>
                </a:path>
              </a:pathLst>
            </a:custGeom>
            <a:solidFill>
              <a:srgbClr val="7BC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6423913" y="-513450"/>
              <a:ext cx="35650" cy="64800"/>
            </a:xfrm>
            <a:custGeom>
              <a:avLst/>
              <a:gdLst/>
              <a:ahLst/>
              <a:cxnLst/>
              <a:rect l="l" t="t" r="r" b="b"/>
              <a:pathLst>
                <a:path w="1426" h="2592" extrusionOk="0">
                  <a:moveTo>
                    <a:pt x="460" y="0"/>
                  </a:moveTo>
                  <a:cubicBezTo>
                    <a:pt x="413" y="0"/>
                    <a:pt x="370" y="15"/>
                    <a:pt x="335" y="45"/>
                  </a:cubicBezTo>
                  <a:cubicBezTo>
                    <a:pt x="204" y="147"/>
                    <a:pt x="88" y="1136"/>
                    <a:pt x="0" y="2299"/>
                  </a:cubicBezTo>
                  <a:cubicBezTo>
                    <a:pt x="176" y="2510"/>
                    <a:pt x="410" y="2591"/>
                    <a:pt x="635" y="2591"/>
                  </a:cubicBezTo>
                  <a:cubicBezTo>
                    <a:pt x="970" y="2591"/>
                    <a:pt x="1283" y="2412"/>
                    <a:pt x="1353" y="2212"/>
                  </a:cubicBezTo>
                  <a:cubicBezTo>
                    <a:pt x="1426" y="1950"/>
                    <a:pt x="1324" y="1267"/>
                    <a:pt x="1251" y="787"/>
                  </a:cubicBezTo>
                  <a:cubicBezTo>
                    <a:pt x="979" y="278"/>
                    <a:pt x="669" y="0"/>
                    <a:pt x="460" y="0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6574813" y="-298300"/>
              <a:ext cx="26550" cy="60150"/>
            </a:xfrm>
            <a:custGeom>
              <a:avLst/>
              <a:gdLst/>
              <a:ahLst/>
              <a:cxnLst/>
              <a:rect l="l" t="t" r="r" b="b"/>
              <a:pathLst>
                <a:path w="1062" h="2406" extrusionOk="0">
                  <a:moveTo>
                    <a:pt x="766" y="1"/>
                  </a:moveTo>
                  <a:cubicBezTo>
                    <a:pt x="653" y="1"/>
                    <a:pt x="516" y="33"/>
                    <a:pt x="364" y="93"/>
                  </a:cubicBezTo>
                  <a:cubicBezTo>
                    <a:pt x="233" y="485"/>
                    <a:pt x="44" y="1198"/>
                    <a:pt x="15" y="1692"/>
                  </a:cubicBezTo>
                  <a:cubicBezTo>
                    <a:pt x="0" y="2274"/>
                    <a:pt x="247" y="2405"/>
                    <a:pt x="596" y="2405"/>
                  </a:cubicBezTo>
                  <a:cubicBezTo>
                    <a:pt x="742" y="1605"/>
                    <a:pt x="916" y="820"/>
                    <a:pt x="1062" y="151"/>
                  </a:cubicBezTo>
                  <a:cubicBezTo>
                    <a:pt x="1006" y="48"/>
                    <a:pt x="903" y="1"/>
                    <a:pt x="766" y="1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6411188" y="-304225"/>
              <a:ext cx="12750" cy="85700"/>
            </a:xfrm>
            <a:custGeom>
              <a:avLst/>
              <a:gdLst/>
              <a:ahLst/>
              <a:cxnLst/>
              <a:rect l="l" t="t" r="r" b="b"/>
              <a:pathLst>
                <a:path w="510" h="3428" extrusionOk="0">
                  <a:moveTo>
                    <a:pt x="156" y="0"/>
                  </a:moveTo>
                  <a:cubicBezTo>
                    <a:pt x="153" y="0"/>
                    <a:pt x="154" y="4"/>
                    <a:pt x="160" y="10"/>
                  </a:cubicBezTo>
                  <a:cubicBezTo>
                    <a:pt x="102" y="315"/>
                    <a:pt x="88" y="606"/>
                    <a:pt x="59" y="882"/>
                  </a:cubicBezTo>
                  <a:cubicBezTo>
                    <a:pt x="29" y="1188"/>
                    <a:pt x="0" y="1479"/>
                    <a:pt x="0" y="1769"/>
                  </a:cubicBezTo>
                  <a:lnTo>
                    <a:pt x="0" y="2220"/>
                  </a:lnTo>
                  <a:cubicBezTo>
                    <a:pt x="0" y="2366"/>
                    <a:pt x="29" y="2511"/>
                    <a:pt x="73" y="2657"/>
                  </a:cubicBezTo>
                  <a:cubicBezTo>
                    <a:pt x="102" y="2788"/>
                    <a:pt x="160" y="2933"/>
                    <a:pt x="218" y="3049"/>
                  </a:cubicBezTo>
                  <a:cubicBezTo>
                    <a:pt x="277" y="3180"/>
                    <a:pt x="349" y="3311"/>
                    <a:pt x="437" y="3427"/>
                  </a:cubicBezTo>
                  <a:lnTo>
                    <a:pt x="451" y="3427"/>
                  </a:lnTo>
                  <a:cubicBezTo>
                    <a:pt x="451" y="3427"/>
                    <a:pt x="466" y="3427"/>
                    <a:pt x="466" y="3413"/>
                  </a:cubicBezTo>
                  <a:cubicBezTo>
                    <a:pt x="509" y="3107"/>
                    <a:pt x="495" y="2817"/>
                    <a:pt x="451" y="2540"/>
                  </a:cubicBezTo>
                  <a:cubicBezTo>
                    <a:pt x="437" y="2395"/>
                    <a:pt x="422" y="2249"/>
                    <a:pt x="378" y="2118"/>
                  </a:cubicBezTo>
                  <a:cubicBezTo>
                    <a:pt x="349" y="2002"/>
                    <a:pt x="320" y="1871"/>
                    <a:pt x="306" y="1726"/>
                  </a:cubicBezTo>
                  <a:cubicBezTo>
                    <a:pt x="277" y="1435"/>
                    <a:pt x="248" y="1159"/>
                    <a:pt x="233" y="868"/>
                  </a:cubicBezTo>
                  <a:lnTo>
                    <a:pt x="189" y="24"/>
                  </a:lnTo>
                  <a:cubicBezTo>
                    <a:pt x="172" y="7"/>
                    <a:pt x="160" y="0"/>
                    <a:pt x="156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6349013" y="-276000"/>
              <a:ext cx="18575" cy="86925"/>
            </a:xfrm>
            <a:custGeom>
              <a:avLst/>
              <a:gdLst/>
              <a:ahLst/>
              <a:cxnLst/>
              <a:rect l="l" t="t" r="r" b="b"/>
              <a:pathLst>
                <a:path w="743" h="3477" extrusionOk="0">
                  <a:moveTo>
                    <a:pt x="58" y="1"/>
                  </a:moveTo>
                  <a:lnTo>
                    <a:pt x="15" y="15"/>
                  </a:lnTo>
                  <a:cubicBezTo>
                    <a:pt x="0" y="306"/>
                    <a:pt x="0" y="611"/>
                    <a:pt x="0" y="902"/>
                  </a:cubicBezTo>
                  <a:cubicBezTo>
                    <a:pt x="0" y="1193"/>
                    <a:pt x="15" y="1513"/>
                    <a:pt x="29" y="1804"/>
                  </a:cubicBezTo>
                  <a:cubicBezTo>
                    <a:pt x="44" y="1949"/>
                    <a:pt x="44" y="2109"/>
                    <a:pt x="73" y="2255"/>
                  </a:cubicBezTo>
                  <a:cubicBezTo>
                    <a:pt x="88" y="2415"/>
                    <a:pt x="131" y="2560"/>
                    <a:pt x="175" y="2706"/>
                  </a:cubicBezTo>
                  <a:cubicBezTo>
                    <a:pt x="233" y="2851"/>
                    <a:pt x="291" y="2997"/>
                    <a:pt x="378" y="3127"/>
                  </a:cubicBezTo>
                  <a:cubicBezTo>
                    <a:pt x="466" y="3258"/>
                    <a:pt x="553" y="3375"/>
                    <a:pt x="698" y="3477"/>
                  </a:cubicBezTo>
                  <a:lnTo>
                    <a:pt x="742" y="3433"/>
                  </a:lnTo>
                  <a:cubicBezTo>
                    <a:pt x="669" y="3142"/>
                    <a:pt x="626" y="2851"/>
                    <a:pt x="582" y="2575"/>
                  </a:cubicBezTo>
                  <a:cubicBezTo>
                    <a:pt x="538" y="2429"/>
                    <a:pt x="509" y="2313"/>
                    <a:pt x="466" y="2168"/>
                  </a:cubicBezTo>
                  <a:cubicBezTo>
                    <a:pt x="437" y="2037"/>
                    <a:pt x="393" y="1891"/>
                    <a:pt x="364" y="1746"/>
                  </a:cubicBezTo>
                  <a:lnTo>
                    <a:pt x="189" y="873"/>
                  </a:lnTo>
                  <a:cubicBezTo>
                    <a:pt x="146" y="582"/>
                    <a:pt x="102" y="291"/>
                    <a:pt x="58" y="1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6299188" y="-235275"/>
              <a:ext cx="16750" cy="72750"/>
            </a:xfrm>
            <a:custGeom>
              <a:avLst/>
              <a:gdLst/>
              <a:ahLst/>
              <a:cxnLst/>
              <a:rect l="l" t="t" r="r" b="b"/>
              <a:pathLst>
                <a:path w="670" h="2910" extrusionOk="0">
                  <a:moveTo>
                    <a:pt x="88" y="0"/>
                  </a:moveTo>
                  <a:cubicBezTo>
                    <a:pt x="88" y="0"/>
                    <a:pt x="59" y="0"/>
                    <a:pt x="59" y="30"/>
                  </a:cubicBezTo>
                  <a:cubicBezTo>
                    <a:pt x="44" y="262"/>
                    <a:pt x="44" y="509"/>
                    <a:pt x="30" y="771"/>
                  </a:cubicBezTo>
                  <a:cubicBezTo>
                    <a:pt x="1" y="1004"/>
                    <a:pt x="1" y="1266"/>
                    <a:pt x="30" y="1513"/>
                  </a:cubicBezTo>
                  <a:cubicBezTo>
                    <a:pt x="30" y="1644"/>
                    <a:pt x="30" y="1775"/>
                    <a:pt x="44" y="1891"/>
                  </a:cubicBezTo>
                  <a:cubicBezTo>
                    <a:pt x="59" y="2022"/>
                    <a:pt x="103" y="2153"/>
                    <a:pt x="161" y="2284"/>
                  </a:cubicBezTo>
                  <a:cubicBezTo>
                    <a:pt x="204" y="2400"/>
                    <a:pt x="277" y="2517"/>
                    <a:pt x="350" y="2618"/>
                  </a:cubicBezTo>
                  <a:cubicBezTo>
                    <a:pt x="423" y="2735"/>
                    <a:pt x="524" y="2837"/>
                    <a:pt x="626" y="2909"/>
                  </a:cubicBezTo>
                  <a:lnTo>
                    <a:pt x="641" y="2909"/>
                  </a:lnTo>
                  <a:cubicBezTo>
                    <a:pt x="670" y="2909"/>
                    <a:pt x="670" y="2909"/>
                    <a:pt x="670" y="2895"/>
                  </a:cubicBezTo>
                  <a:cubicBezTo>
                    <a:pt x="626" y="2647"/>
                    <a:pt x="597" y="2400"/>
                    <a:pt x="539" y="2167"/>
                  </a:cubicBezTo>
                  <a:cubicBezTo>
                    <a:pt x="524" y="2066"/>
                    <a:pt x="481" y="1949"/>
                    <a:pt x="452" y="1848"/>
                  </a:cubicBezTo>
                  <a:cubicBezTo>
                    <a:pt x="408" y="1731"/>
                    <a:pt x="379" y="1629"/>
                    <a:pt x="350" y="1498"/>
                  </a:cubicBezTo>
                  <a:cubicBezTo>
                    <a:pt x="306" y="1266"/>
                    <a:pt x="263" y="1004"/>
                    <a:pt x="233" y="771"/>
                  </a:cubicBezTo>
                  <a:lnTo>
                    <a:pt x="103" y="30"/>
                  </a:lnTo>
                  <a:cubicBezTo>
                    <a:pt x="103" y="30"/>
                    <a:pt x="103" y="0"/>
                    <a:pt x="88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6276663" y="43600"/>
              <a:ext cx="205075" cy="139450"/>
            </a:xfrm>
            <a:custGeom>
              <a:avLst/>
              <a:gdLst/>
              <a:ahLst/>
              <a:cxnLst/>
              <a:rect l="l" t="t" r="r" b="b"/>
              <a:pathLst>
                <a:path w="8203" h="557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46" y="3011"/>
                    <a:pt x="567" y="4640"/>
                  </a:cubicBezTo>
                  <a:cubicBezTo>
                    <a:pt x="1671" y="5353"/>
                    <a:pt x="2868" y="5578"/>
                    <a:pt x="3939" y="5578"/>
                  </a:cubicBezTo>
                  <a:cubicBezTo>
                    <a:pt x="5775" y="5578"/>
                    <a:pt x="7243" y="4917"/>
                    <a:pt x="7243" y="4917"/>
                  </a:cubicBezTo>
                  <a:lnTo>
                    <a:pt x="8203" y="1150"/>
                  </a:lnTo>
                  <a:lnTo>
                    <a:pt x="8203" y="1150"/>
                  </a:lnTo>
                  <a:cubicBezTo>
                    <a:pt x="6661" y="1793"/>
                    <a:pt x="5371" y="2032"/>
                    <a:pt x="4305" y="2032"/>
                  </a:cubicBezTo>
                  <a:cubicBezTo>
                    <a:pt x="1201" y="20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C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" name="Google Shape;1422;p3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Strategic Considerations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22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3E11-82F6-D841-B8A5-EC69B4D0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Considerations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77AD6CB1-283F-3B4F-B6D7-8D970017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28" y="3760208"/>
            <a:ext cx="682808" cy="85523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86CBAD8-419F-304C-999F-BAE861F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3" y="955674"/>
            <a:ext cx="2566800" cy="179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711B04-7949-7749-B1C2-61C14699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59" y="2998889"/>
            <a:ext cx="25677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A8D1E4A-F324-6B47-9096-82E9C662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47" y="972806"/>
            <a:ext cx="25677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FEB83C2-8A4E-814A-B3ED-CF1C2BA4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48" y="2977915"/>
            <a:ext cx="25677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08F9E32-9817-3D42-80E5-C044756F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19" y="955014"/>
            <a:ext cx="25677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55FA91C-ADB6-2E45-9D4F-EC1A336C67D1}"/>
              </a:ext>
            </a:extLst>
          </p:cNvPr>
          <p:cNvSpPr/>
          <p:nvPr/>
        </p:nvSpPr>
        <p:spPr>
          <a:xfrm>
            <a:off x="2762740" y="972806"/>
            <a:ext cx="311150" cy="322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8DCF36-92CB-6643-A30A-9AE38ACAC85D}"/>
              </a:ext>
            </a:extLst>
          </p:cNvPr>
          <p:cNvSpPr/>
          <p:nvPr/>
        </p:nvSpPr>
        <p:spPr>
          <a:xfrm>
            <a:off x="5620739" y="972806"/>
            <a:ext cx="311150" cy="322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9A0AD-4AE1-D246-86FE-BF2FB3749EA7}"/>
              </a:ext>
            </a:extLst>
          </p:cNvPr>
          <p:cNvSpPr/>
          <p:nvPr/>
        </p:nvSpPr>
        <p:spPr>
          <a:xfrm>
            <a:off x="8304867" y="955014"/>
            <a:ext cx="311150" cy="322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C610DE-AA71-7740-8A3A-F69AB11A9370}"/>
              </a:ext>
            </a:extLst>
          </p:cNvPr>
          <p:cNvSpPr/>
          <p:nvPr/>
        </p:nvSpPr>
        <p:spPr>
          <a:xfrm>
            <a:off x="7021940" y="3145764"/>
            <a:ext cx="311150" cy="322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4EACE5-077D-2B4C-A9F2-A4C8DE31F2B7}"/>
              </a:ext>
            </a:extLst>
          </p:cNvPr>
          <p:cNvSpPr/>
          <p:nvPr/>
        </p:nvSpPr>
        <p:spPr>
          <a:xfrm>
            <a:off x="3902151" y="3016681"/>
            <a:ext cx="311150" cy="3225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Profitability Consideration</a:t>
            </a:r>
            <a:endParaRPr dirty="0"/>
          </a:p>
        </p:txBody>
      </p:sp>
      <p:grpSp>
        <p:nvGrpSpPr>
          <p:cNvPr id="762" name="Google Shape;762;p24"/>
          <p:cNvGrpSpPr/>
          <p:nvPr/>
        </p:nvGrpSpPr>
        <p:grpSpPr>
          <a:xfrm>
            <a:off x="2261926" y="1923975"/>
            <a:ext cx="4620013" cy="4620026"/>
            <a:chOff x="2261926" y="2000175"/>
            <a:chExt cx="4620013" cy="4620026"/>
          </a:xfrm>
        </p:grpSpPr>
        <p:sp>
          <p:nvSpPr>
            <p:cNvPr id="763" name="Google Shape;763;p24"/>
            <p:cNvSpPr/>
            <p:nvPr/>
          </p:nvSpPr>
          <p:spPr>
            <a:xfrm>
              <a:off x="2261926" y="2000175"/>
              <a:ext cx="4620000" cy="4620000"/>
            </a:xfrm>
            <a:prstGeom prst="blockArc">
              <a:avLst>
                <a:gd name="adj1" fmla="val 10800000"/>
                <a:gd name="adj2" fmla="val 21561341"/>
                <a:gd name="adj3" fmla="val 1311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2261939" y="2000175"/>
              <a:ext cx="4620000" cy="4620000"/>
            </a:xfrm>
            <a:prstGeom prst="blockArc">
              <a:avLst>
                <a:gd name="adj1" fmla="val 13606718"/>
                <a:gd name="adj2" fmla="val 21561341"/>
                <a:gd name="adj3" fmla="val 1311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261939" y="2000201"/>
              <a:ext cx="4620000" cy="4620000"/>
            </a:xfrm>
            <a:prstGeom prst="blockArc">
              <a:avLst>
                <a:gd name="adj1" fmla="val 16216804"/>
                <a:gd name="adj2" fmla="val 21561341"/>
                <a:gd name="adj3" fmla="val 1311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2261939" y="2000175"/>
              <a:ext cx="4620000" cy="4620000"/>
            </a:xfrm>
            <a:prstGeom prst="blockArc">
              <a:avLst>
                <a:gd name="adj1" fmla="val 18781083"/>
                <a:gd name="adj2" fmla="val 21581051"/>
                <a:gd name="adj3" fmla="val 1311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 txBox="1"/>
            <p:nvPr/>
          </p:nvSpPr>
          <p:spPr>
            <a:xfrm>
              <a:off x="2483294" y="3294040"/>
              <a:ext cx="584400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8" name="Google Shape;768;p24"/>
            <p:cNvSpPr txBox="1"/>
            <p:nvPr/>
          </p:nvSpPr>
          <p:spPr>
            <a:xfrm>
              <a:off x="5040089" y="2316870"/>
              <a:ext cx="584400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9" name="Google Shape;769;p24"/>
            <p:cNvSpPr txBox="1"/>
            <p:nvPr/>
          </p:nvSpPr>
          <p:spPr>
            <a:xfrm>
              <a:off x="3519376" y="2316870"/>
              <a:ext cx="584400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0" name="Google Shape;770;p24"/>
            <p:cNvSpPr txBox="1"/>
            <p:nvPr/>
          </p:nvSpPr>
          <p:spPr>
            <a:xfrm>
              <a:off x="6076171" y="3294040"/>
              <a:ext cx="584400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1" name="Google Shape;771;p24"/>
          <p:cNvGrpSpPr/>
          <p:nvPr/>
        </p:nvGrpSpPr>
        <p:grpSpPr>
          <a:xfrm>
            <a:off x="1828800" y="1389939"/>
            <a:ext cx="1827000" cy="830325"/>
            <a:chOff x="1828800" y="1389939"/>
            <a:chExt cx="1827000" cy="830325"/>
          </a:xfrm>
        </p:grpSpPr>
        <p:sp>
          <p:nvSpPr>
            <p:cNvPr id="772" name="Google Shape;772;p24"/>
            <p:cNvSpPr txBox="1"/>
            <p:nvPr/>
          </p:nvSpPr>
          <p:spPr>
            <a:xfrm>
              <a:off x="1828800" y="1389939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Conversion Rate</a:t>
              </a:r>
              <a:endParaRPr sz="20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3" name="Google Shape;773;p24"/>
            <p:cNvSpPr txBox="1"/>
            <p:nvPr/>
          </p:nvSpPr>
          <p:spPr>
            <a:xfrm>
              <a:off x="1828800" y="1648464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Determine conversion rate for products advertised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4" name="Google Shape;774;p24"/>
          <p:cNvGrpSpPr/>
          <p:nvPr/>
        </p:nvGrpSpPr>
        <p:grpSpPr>
          <a:xfrm>
            <a:off x="6859675" y="3378590"/>
            <a:ext cx="1827000" cy="1282310"/>
            <a:chOff x="5488200" y="1389939"/>
            <a:chExt cx="1827000" cy="830313"/>
          </a:xfrm>
        </p:grpSpPr>
        <p:sp>
          <p:nvSpPr>
            <p:cNvPr id="775" name="Google Shape;775;p24"/>
            <p:cNvSpPr txBox="1"/>
            <p:nvPr/>
          </p:nvSpPr>
          <p:spPr>
            <a:xfrm>
              <a:off x="5488200" y="1389939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Goals</a:t>
              </a:r>
              <a:endParaRPr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6" name="Google Shape;776;p24"/>
            <p:cNvSpPr txBox="1"/>
            <p:nvPr/>
          </p:nvSpPr>
          <p:spPr>
            <a:xfrm>
              <a:off x="5625300" y="1648452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Sales target can be met by selecting influencers with min engagement rate predicted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381000" y="3376364"/>
            <a:ext cx="1827000" cy="1094036"/>
            <a:chOff x="381000" y="3376364"/>
            <a:chExt cx="1827000" cy="830325"/>
          </a:xfrm>
        </p:grpSpPr>
        <p:sp>
          <p:nvSpPr>
            <p:cNvPr id="778" name="Google Shape;778;p24"/>
            <p:cNvSpPr txBox="1"/>
            <p:nvPr/>
          </p:nvSpPr>
          <p:spPr>
            <a:xfrm>
              <a:off x="381000" y="3376364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Research</a:t>
              </a:r>
              <a:endParaRPr sz="20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9" name="Google Shape;779;p24"/>
            <p:cNvSpPr txBox="1"/>
            <p:nvPr/>
          </p:nvSpPr>
          <p:spPr>
            <a:xfrm>
              <a:off x="381000" y="3634889"/>
              <a:ext cx="180975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Select pool of influencers based on strategic considerations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0" name="Google Shape;780;p24"/>
          <p:cNvGrpSpPr/>
          <p:nvPr/>
        </p:nvGrpSpPr>
        <p:grpSpPr>
          <a:xfrm>
            <a:off x="4978400" y="1380784"/>
            <a:ext cx="2444750" cy="830325"/>
            <a:chOff x="6936000" y="3376364"/>
            <a:chExt cx="1827000" cy="830325"/>
          </a:xfrm>
        </p:grpSpPr>
        <p:sp>
          <p:nvSpPr>
            <p:cNvPr id="781" name="Google Shape;781;p24"/>
            <p:cNvSpPr txBox="1"/>
            <p:nvPr/>
          </p:nvSpPr>
          <p:spPr>
            <a:xfrm>
              <a:off x="6936000" y="3376364"/>
              <a:ext cx="1827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Budget</a:t>
              </a:r>
              <a:endParaRPr sz="2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2" name="Google Shape;782;p24"/>
            <p:cNvSpPr txBox="1"/>
            <p:nvPr/>
          </p:nvSpPr>
          <p:spPr>
            <a:xfrm>
              <a:off x="7073100" y="3634889"/>
              <a:ext cx="16899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Budget determine which tier of influencers we can engage in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83" name="Google Shape;783;p24"/>
          <p:cNvSpPr/>
          <p:nvPr/>
        </p:nvSpPr>
        <p:spPr>
          <a:xfrm>
            <a:off x="574670" y="2844083"/>
            <a:ext cx="523046" cy="502933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24"/>
          <p:cNvGrpSpPr/>
          <p:nvPr/>
        </p:nvGrpSpPr>
        <p:grpSpPr>
          <a:xfrm>
            <a:off x="2112509" y="855424"/>
            <a:ext cx="502919" cy="502926"/>
            <a:chOff x="-6329100" y="3632100"/>
            <a:chExt cx="293025" cy="291450"/>
          </a:xfrm>
        </p:grpSpPr>
        <p:sp>
          <p:nvSpPr>
            <p:cNvPr id="785" name="Google Shape;785;p24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4"/>
          <p:cNvGrpSpPr/>
          <p:nvPr/>
        </p:nvGrpSpPr>
        <p:grpSpPr>
          <a:xfrm>
            <a:off x="8052438" y="2844083"/>
            <a:ext cx="502927" cy="502911"/>
            <a:chOff x="946175" y="3619500"/>
            <a:chExt cx="296975" cy="293825"/>
          </a:xfrm>
          <a:solidFill>
            <a:schemeClr val="accent2"/>
          </a:solidFill>
        </p:grpSpPr>
        <p:sp>
          <p:nvSpPr>
            <p:cNvPr id="789" name="Google Shape;789;p24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4"/>
          <p:cNvGrpSpPr/>
          <p:nvPr/>
        </p:nvGrpSpPr>
        <p:grpSpPr>
          <a:xfrm>
            <a:off x="6726542" y="848500"/>
            <a:ext cx="502938" cy="502938"/>
            <a:chOff x="6239925" y="2032450"/>
            <a:chExt cx="472775" cy="472775"/>
          </a:xfrm>
          <a:solidFill>
            <a:schemeClr val="accent1"/>
          </a:solidFill>
        </p:grpSpPr>
        <p:sp>
          <p:nvSpPr>
            <p:cNvPr id="796" name="Google Shape;796;p24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798" name="Google Shape;798;p24"/>
          <p:cNvGrpSpPr/>
          <p:nvPr/>
        </p:nvGrpSpPr>
        <p:grpSpPr>
          <a:xfrm>
            <a:off x="3085593" y="3028521"/>
            <a:ext cx="2972813" cy="1934072"/>
            <a:chOff x="4571975" y="1217342"/>
            <a:chExt cx="4162438" cy="2708026"/>
          </a:xfrm>
        </p:grpSpPr>
        <p:sp>
          <p:nvSpPr>
            <p:cNvPr id="799" name="Google Shape;799;p24"/>
            <p:cNvSpPr/>
            <p:nvPr/>
          </p:nvSpPr>
          <p:spPr>
            <a:xfrm>
              <a:off x="6226749" y="1217342"/>
              <a:ext cx="296096" cy="269065"/>
            </a:xfrm>
            <a:custGeom>
              <a:avLst/>
              <a:gdLst/>
              <a:ahLst/>
              <a:cxnLst/>
              <a:rect l="l" t="t" r="r" b="b"/>
              <a:pathLst>
                <a:path w="5236" h="4758" extrusionOk="0">
                  <a:moveTo>
                    <a:pt x="2614" y="1"/>
                  </a:moveTo>
                  <a:cubicBezTo>
                    <a:pt x="1538" y="1"/>
                    <a:pt x="566" y="733"/>
                    <a:pt x="305" y="1827"/>
                  </a:cubicBezTo>
                  <a:cubicBezTo>
                    <a:pt x="0" y="3106"/>
                    <a:pt x="785" y="4386"/>
                    <a:pt x="2065" y="4692"/>
                  </a:cubicBezTo>
                  <a:cubicBezTo>
                    <a:pt x="2252" y="4736"/>
                    <a:pt x="2439" y="4758"/>
                    <a:pt x="2622" y="4758"/>
                  </a:cubicBezTo>
                  <a:cubicBezTo>
                    <a:pt x="3698" y="4758"/>
                    <a:pt x="4670" y="4025"/>
                    <a:pt x="4930" y="2932"/>
                  </a:cubicBezTo>
                  <a:cubicBezTo>
                    <a:pt x="5236" y="1652"/>
                    <a:pt x="4451" y="372"/>
                    <a:pt x="3171" y="67"/>
                  </a:cubicBezTo>
                  <a:cubicBezTo>
                    <a:pt x="2984" y="22"/>
                    <a:pt x="2797" y="1"/>
                    <a:pt x="2614" y="1"/>
                  </a:cubicBezTo>
                  <a:close/>
                </a:path>
              </a:pathLst>
            </a:custGeom>
            <a:solidFill>
              <a:srgbClr val="4AA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6344313" y="1272251"/>
              <a:ext cx="107841" cy="127916"/>
            </a:xfrm>
            <a:custGeom>
              <a:avLst/>
              <a:gdLst/>
              <a:ahLst/>
              <a:cxnLst/>
              <a:rect l="l" t="t" r="r" b="b"/>
              <a:pathLst>
                <a:path w="1907" h="2262" extrusionOk="0">
                  <a:moveTo>
                    <a:pt x="900" y="1"/>
                  </a:moveTo>
                  <a:cubicBezTo>
                    <a:pt x="860" y="1"/>
                    <a:pt x="826" y="28"/>
                    <a:pt x="815" y="70"/>
                  </a:cubicBezTo>
                  <a:cubicBezTo>
                    <a:pt x="772" y="288"/>
                    <a:pt x="684" y="754"/>
                    <a:pt x="292" y="957"/>
                  </a:cubicBezTo>
                  <a:lnTo>
                    <a:pt x="44" y="1088"/>
                  </a:lnTo>
                  <a:cubicBezTo>
                    <a:pt x="15" y="1103"/>
                    <a:pt x="1" y="1117"/>
                    <a:pt x="1" y="1161"/>
                  </a:cubicBezTo>
                  <a:lnTo>
                    <a:pt x="1" y="2034"/>
                  </a:lnTo>
                  <a:cubicBezTo>
                    <a:pt x="1" y="2063"/>
                    <a:pt x="15" y="2106"/>
                    <a:pt x="44" y="2106"/>
                  </a:cubicBezTo>
                  <a:cubicBezTo>
                    <a:pt x="208" y="2141"/>
                    <a:pt x="674" y="2261"/>
                    <a:pt x="1167" y="2261"/>
                  </a:cubicBezTo>
                  <a:cubicBezTo>
                    <a:pt x="1287" y="2261"/>
                    <a:pt x="1409" y="2254"/>
                    <a:pt x="1528" y="2237"/>
                  </a:cubicBezTo>
                  <a:lnTo>
                    <a:pt x="1543" y="2237"/>
                  </a:lnTo>
                  <a:cubicBezTo>
                    <a:pt x="1906" y="2106"/>
                    <a:pt x="1877" y="1219"/>
                    <a:pt x="1819" y="928"/>
                  </a:cubicBezTo>
                  <a:cubicBezTo>
                    <a:pt x="1798" y="822"/>
                    <a:pt x="1676" y="788"/>
                    <a:pt x="1531" y="788"/>
                  </a:cubicBezTo>
                  <a:cubicBezTo>
                    <a:pt x="1377" y="788"/>
                    <a:pt x="1196" y="826"/>
                    <a:pt x="1077" y="856"/>
                  </a:cubicBezTo>
                  <a:cubicBezTo>
                    <a:pt x="1071" y="857"/>
                    <a:pt x="1065" y="858"/>
                    <a:pt x="1059" y="858"/>
                  </a:cubicBezTo>
                  <a:cubicBezTo>
                    <a:pt x="1005" y="858"/>
                    <a:pt x="949" y="804"/>
                    <a:pt x="975" y="739"/>
                  </a:cubicBezTo>
                  <a:cubicBezTo>
                    <a:pt x="1048" y="521"/>
                    <a:pt x="1150" y="143"/>
                    <a:pt x="946" y="12"/>
                  </a:cubicBezTo>
                  <a:cubicBezTo>
                    <a:pt x="931" y="4"/>
                    <a:pt x="915" y="1"/>
                    <a:pt x="900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6300771" y="1334568"/>
              <a:ext cx="32912" cy="57624"/>
            </a:xfrm>
            <a:custGeom>
              <a:avLst/>
              <a:gdLst/>
              <a:ahLst/>
              <a:cxnLst/>
              <a:rect l="l" t="t" r="r" b="b"/>
              <a:pathLst>
                <a:path w="582" h="1019" extrusionOk="0">
                  <a:moveTo>
                    <a:pt x="87" y="1"/>
                  </a:moveTo>
                  <a:cubicBezTo>
                    <a:pt x="44" y="1"/>
                    <a:pt x="0" y="44"/>
                    <a:pt x="0" y="88"/>
                  </a:cubicBezTo>
                  <a:lnTo>
                    <a:pt x="0" y="932"/>
                  </a:lnTo>
                  <a:cubicBezTo>
                    <a:pt x="0" y="990"/>
                    <a:pt x="44" y="1019"/>
                    <a:pt x="87" y="1019"/>
                  </a:cubicBezTo>
                  <a:lnTo>
                    <a:pt x="495" y="1019"/>
                  </a:lnTo>
                  <a:cubicBezTo>
                    <a:pt x="553" y="1019"/>
                    <a:pt x="582" y="990"/>
                    <a:pt x="582" y="932"/>
                  </a:cubicBezTo>
                  <a:lnTo>
                    <a:pt x="582" y="88"/>
                  </a:lnTo>
                  <a:cubicBezTo>
                    <a:pt x="582" y="44"/>
                    <a:pt x="538" y="1"/>
                    <a:pt x="49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7018709" y="2156221"/>
              <a:ext cx="1183591" cy="1376823"/>
            </a:xfrm>
            <a:custGeom>
              <a:avLst/>
              <a:gdLst/>
              <a:ahLst/>
              <a:cxnLst/>
              <a:rect l="l" t="t" r="r" b="b"/>
              <a:pathLst>
                <a:path w="20930" h="24347" extrusionOk="0">
                  <a:moveTo>
                    <a:pt x="3055" y="0"/>
                  </a:moveTo>
                  <a:cubicBezTo>
                    <a:pt x="3055" y="0"/>
                    <a:pt x="1" y="5745"/>
                    <a:pt x="714" y="11301"/>
                  </a:cubicBezTo>
                  <a:cubicBezTo>
                    <a:pt x="1586" y="11883"/>
                    <a:pt x="3012" y="17380"/>
                    <a:pt x="8815" y="17729"/>
                  </a:cubicBezTo>
                  <a:cubicBezTo>
                    <a:pt x="8815" y="17729"/>
                    <a:pt x="15272" y="23416"/>
                    <a:pt x="16799" y="24347"/>
                  </a:cubicBezTo>
                  <a:cubicBezTo>
                    <a:pt x="20813" y="22354"/>
                    <a:pt x="20930" y="18384"/>
                    <a:pt x="20930" y="18384"/>
                  </a:cubicBezTo>
                  <a:cubicBezTo>
                    <a:pt x="19548" y="17293"/>
                    <a:pt x="18137" y="16217"/>
                    <a:pt x="16756" y="15126"/>
                  </a:cubicBezTo>
                  <a:cubicBezTo>
                    <a:pt x="15781" y="14384"/>
                    <a:pt x="14821" y="13613"/>
                    <a:pt x="13832" y="12857"/>
                  </a:cubicBezTo>
                  <a:cubicBezTo>
                    <a:pt x="12872" y="12101"/>
                    <a:pt x="12392" y="11694"/>
                    <a:pt x="12160" y="10457"/>
                  </a:cubicBezTo>
                  <a:cubicBezTo>
                    <a:pt x="11942" y="9308"/>
                    <a:pt x="11520" y="8218"/>
                    <a:pt x="10938" y="7214"/>
                  </a:cubicBezTo>
                  <a:cubicBezTo>
                    <a:pt x="10385" y="6254"/>
                    <a:pt x="9484" y="5541"/>
                    <a:pt x="8975" y="4582"/>
                  </a:cubicBezTo>
                  <a:cubicBezTo>
                    <a:pt x="8582" y="3840"/>
                    <a:pt x="8276" y="3113"/>
                    <a:pt x="7637" y="2502"/>
                  </a:cubicBezTo>
                  <a:cubicBezTo>
                    <a:pt x="6066" y="1076"/>
                    <a:pt x="3055" y="0"/>
                    <a:pt x="3055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7221039" y="2937556"/>
              <a:ext cx="659373" cy="435944"/>
            </a:xfrm>
            <a:custGeom>
              <a:avLst/>
              <a:gdLst/>
              <a:ahLst/>
              <a:cxnLst/>
              <a:rect l="l" t="t" r="r" b="b"/>
              <a:pathLst>
                <a:path w="11660" h="7709" extrusionOk="0">
                  <a:moveTo>
                    <a:pt x="4888" y="0"/>
                  </a:moveTo>
                  <a:lnTo>
                    <a:pt x="1" y="1614"/>
                  </a:lnTo>
                  <a:cubicBezTo>
                    <a:pt x="1179" y="2792"/>
                    <a:pt x="2822" y="3796"/>
                    <a:pt x="5193" y="3941"/>
                  </a:cubicBezTo>
                  <a:cubicBezTo>
                    <a:pt x="5193" y="3941"/>
                    <a:pt x="7418" y="5890"/>
                    <a:pt x="9542" y="7708"/>
                  </a:cubicBezTo>
                  <a:cubicBezTo>
                    <a:pt x="9673" y="7665"/>
                    <a:pt x="9760" y="7621"/>
                    <a:pt x="9774" y="7577"/>
                  </a:cubicBezTo>
                  <a:cubicBezTo>
                    <a:pt x="10018" y="7307"/>
                    <a:pt x="11660" y="4089"/>
                    <a:pt x="10374" y="4089"/>
                  </a:cubicBezTo>
                  <a:cubicBezTo>
                    <a:pt x="10278" y="4089"/>
                    <a:pt x="10166" y="4107"/>
                    <a:pt x="10036" y="4145"/>
                  </a:cubicBezTo>
                  <a:cubicBezTo>
                    <a:pt x="9761" y="4222"/>
                    <a:pt x="9487" y="4257"/>
                    <a:pt x="9218" y="4257"/>
                  </a:cubicBezTo>
                  <a:cubicBezTo>
                    <a:pt x="7660" y="4257"/>
                    <a:pt x="6250" y="3116"/>
                    <a:pt x="5717" y="2545"/>
                  </a:cubicBezTo>
                  <a:cubicBezTo>
                    <a:pt x="5091" y="1876"/>
                    <a:pt x="4888" y="0"/>
                    <a:pt x="4888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642040" y="1961750"/>
              <a:ext cx="621032" cy="399300"/>
            </a:xfrm>
            <a:custGeom>
              <a:avLst/>
              <a:gdLst/>
              <a:ahLst/>
              <a:cxnLst/>
              <a:rect l="l" t="t" r="r" b="b"/>
              <a:pathLst>
                <a:path w="10982" h="7061" extrusionOk="0">
                  <a:moveTo>
                    <a:pt x="999" y="0"/>
                  </a:moveTo>
                  <a:cubicBezTo>
                    <a:pt x="941" y="0"/>
                    <a:pt x="894" y="7"/>
                    <a:pt x="859" y="21"/>
                  </a:cubicBezTo>
                  <a:cubicBezTo>
                    <a:pt x="1" y="370"/>
                    <a:pt x="2866" y="2959"/>
                    <a:pt x="4495" y="3832"/>
                  </a:cubicBezTo>
                  <a:cubicBezTo>
                    <a:pt x="6138" y="4705"/>
                    <a:pt x="9993" y="7061"/>
                    <a:pt x="9993" y="7061"/>
                  </a:cubicBezTo>
                  <a:cubicBezTo>
                    <a:pt x="9993" y="7061"/>
                    <a:pt x="10981" y="4123"/>
                    <a:pt x="9309" y="3439"/>
                  </a:cubicBezTo>
                  <a:cubicBezTo>
                    <a:pt x="9309" y="3439"/>
                    <a:pt x="2311" y="0"/>
                    <a:pt x="999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837811" y="1890555"/>
              <a:ext cx="671984" cy="1227192"/>
            </a:xfrm>
            <a:custGeom>
              <a:avLst/>
              <a:gdLst/>
              <a:ahLst/>
              <a:cxnLst/>
              <a:rect l="l" t="t" r="r" b="b"/>
              <a:pathLst>
                <a:path w="11883" h="21701" extrusionOk="0">
                  <a:moveTo>
                    <a:pt x="975" y="1"/>
                  </a:moveTo>
                  <a:cubicBezTo>
                    <a:pt x="437" y="1"/>
                    <a:pt x="0" y="437"/>
                    <a:pt x="0" y="990"/>
                  </a:cubicBezTo>
                  <a:lnTo>
                    <a:pt x="0" y="20711"/>
                  </a:lnTo>
                  <a:cubicBezTo>
                    <a:pt x="0" y="21264"/>
                    <a:pt x="437" y="21700"/>
                    <a:pt x="975" y="21700"/>
                  </a:cubicBezTo>
                  <a:lnTo>
                    <a:pt x="10908" y="21700"/>
                  </a:lnTo>
                  <a:cubicBezTo>
                    <a:pt x="11446" y="21700"/>
                    <a:pt x="11883" y="21264"/>
                    <a:pt x="11883" y="20711"/>
                  </a:cubicBezTo>
                  <a:lnTo>
                    <a:pt x="11883" y="975"/>
                  </a:lnTo>
                  <a:cubicBezTo>
                    <a:pt x="11883" y="437"/>
                    <a:pt x="11446" y="1"/>
                    <a:pt x="10908" y="1"/>
                  </a:cubicBezTo>
                  <a:close/>
                </a:path>
              </a:pathLst>
            </a:custGeom>
            <a:solidFill>
              <a:srgbClr val="4AA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6878921" y="1930026"/>
              <a:ext cx="592248" cy="1043743"/>
            </a:xfrm>
            <a:custGeom>
              <a:avLst/>
              <a:gdLst/>
              <a:ahLst/>
              <a:cxnLst/>
              <a:rect l="l" t="t" r="r" b="b"/>
              <a:pathLst>
                <a:path w="10473" h="18457" extrusionOk="0">
                  <a:moveTo>
                    <a:pt x="262" y="1"/>
                  </a:moveTo>
                  <a:cubicBezTo>
                    <a:pt x="131" y="1"/>
                    <a:pt x="0" y="132"/>
                    <a:pt x="0" y="277"/>
                  </a:cubicBezTo>
                  <a:lnTo>
                    <a:pt x="0" y="18181"/>
                  </a:lnTo>
                  <a:cubicBezTo>
                    <a:pt x="0" y="18326"/>
                    <a:pt x="131" y="18457"/>
                    <a:pt x="262" y="18457"/>
                  </a:cubicBezTo>
                  <a:lnTo>
                    <a:pt x="10196" y="18457"/>
                  </a:lnTo>
                  <a:cubicBezTo>
                    <a:pt x="10341" y="18457"/>
                    <a:pt x="10472" y="18326"/>
                    <a:pt x="10472" y="18181"/>
                  </a:cubicBezTo>
                  <a:lnTo>
                    <a:pt x="10472" y="277"/>
                  </a:lnTo>
                  <a:cubicBezTo>
                    <a:pt x="10443" y="132"/>
                    <a:pt x="10327" y="1"/>
                    <a:pt x="10181" y="1"/>
                  </a:cubicBezTo>
                  <a:lnTo>
                    <a:pt x="7927" y="1"/>
                  </a:lnTo>
                  <a:cubicBezTo>
                    <a:pt x="7636" y="1"/>
                    <a:pt x="7374" y="175"/>
                    <a:pt x="7287" y="451"/>
                  </a:cubicBezTo>
                  <a:cubicBezTo>
                    <a:pt x="7200" y="728"/>
                    <a:pt x="6938" y="902"/>
                    <a:pt x="6647" y="902"/>
                  </a:cubicBezTo>
                  <a:lnTo>
                    <a:pt x="3796" y="902"/>
                  </a:lnTo>
                  <a:cubicBezTo>
                    <a:pt x="3506" y="902"/>
                    <a:pt x="3258" y="728"/>
                    <a:pt x="3156" y="451"/>
                  </a:cubicBezTo>
                  <a:cubicBezTo>
                    <a:pt x="3069" y="175"/>
                    <a:pt x="2807" y="1"/>
                    <a:pt x="2531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7155273" y="1918547"/>
              <a:ext cx="37040" cy="37040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5" y="0"/>
                  </a:moveTo>
                  <a:cubicBezTo>
                    <a:pt x="146" y="0"/>
                    <a:pt x="0" y="145"/>
                    <a:pt x="0" y="335"/>
                  </a:cubicBezTo>
                  <a:cubicBezTo>
                    <a:pt x="0" y="509"/>
                    <a:pt x="146" y="654"/>
                    <a:pt x="335" y="654"/>
                  </a:cubicBezTo>
                  <a:cubicBezTo>
                    <a:pt x="509" y="654"/>
                    <a:pt x="655" y="509"/>
                    <a:pt x="655" y="335"/>
                  </a:cubicBezTo>
                  <a:cubicBezTo>
                    <a:pt x="655" y="145"/>
                    <a:pt x="509" y="0"/>
                    <a:pt x="335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7226015" y="1925898"/>
              <a:ext cx="23072" cy="22281"/>
            </a:xfrm>
            <a:custGeom>
              <a:avLst/>
              <a:gdLst/>
              <a:ahLst/>
              <a:cxnLst/>
              <a:rect l="l" t="t" r="r" b="b"/>
              <a:pathLst>
                <a:path w="408" h="394" extrusionOk="0">
                  <a:moveTo>
                    <a:pt x="204" y="1"/>
                  </a:moveTo>
                  <a:cubicBezTo>
                    <a:pt x="87" y="1"/>
                    <a:pt x="0" y="88"/>
                    <a:pt x="0" y="205"/>
                  </a:cubicBezTo>
                  <a:cubicBezTo>
                    <a:pt x="0" y="306"/>
                    <a:pt x="87" y="394"/>
                    <a:pt x="204" y="394"/>
                  </a:cubicBezTo>
                  <a:cubicBezTo>
                    <a:pt x="320" y="394"/>
                    <a:pt x="407" y="306"/>
                    <a:pt x="407" y="205"/>
                  </a:cubicBezTo>
                  <a:cubicBezTo>
                    <a:pt x="407" y="88"/>
                    <a:pt x="320" y="1"/>
                    <a:pt x="2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7098499" y="1925898"/>
              <a:ext cx="23072" cy="22281"/>
            </a:xfrm>
            <a:custGeom>
              <a:avLst/>
              <a:gdLst/>
              <a:ahLst/>
              <a:cxnLst/>
              <a:rect l="l" t="t" r="r" b="b"/>
              <a:pathLst>
                <a:path w="408" h="394" extrusionOk="0">
                  <a:moveTo>
                    <a:pt x="204" y="1"/>
                  </a:moveTo>
                  <a:cubicBezTo>
                    <a:pt x="88" y="1"/>
                    <a:pt x="1" y="88"/>
                    <a:pt x="1" y="205"/>
                  </a:cubicBezTo>
                  <a:cubicBezTo>
                    <a:pt x="1" y="306"/>
                    <a:pt x="88" y="394"/>
                    <a:pt x="204" y="394"/>
                  </a:cubicBezTo>
                  <a:cubicBezTo>
                    <a:pt x="321" y="394"/>
                    <a:pt x="408" y="306"/>
                    <a:pt x="408" y="205"/>
                  </a:cubicBezTo>
                  <a:cubicBezTo>
                    <a:pt x="408" y="88"/>
                    <a:pt x="321" y="1"/>
                    <a:pt x="2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6878073" y="2124950"/>
              <a:ext cx="591456" cy="537960"/>
            </a:xfrm>
            <a:custGeom>
              <a:avLst/>
              <a:gdLst/>
              <a:ahLst/>
              <a:cxnLst/>
              <a:rect l="l" t="t" r="r" b="b"/>
              <a:pathLst>
                <a:path w="10459" h="9513" extrusionOk="0">
                  <a:moveTo>
                    <a:pt x="1" y="1"/>
                  </a:moveTo>
                  <a:lnTo>
                    <a:pt x="1" y="9512"/>
                  </a:lnTo>
                  <a:lnTo>
                    <a:pt x="10458" y="9512"/>
                  </a:lnTo>
                  <a:lnTo>
                    <a:pt x="10458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6878073" y="2712152"/>
              <a:ext cx="591456" cy="192553"/>
            </a:xfrm>
            <a:custGeom>
              <a:avLst/>
              <a:gdLst/>
              <a:ahLst/>
              <a:cxnLst/>
              <a:rect l="l" t="t" r="r" b="b"/>
              <a:pathLst>
                <a:path w="10459" h="3405" extrusionOk="0">
                  <a:moveTo>
                    <a:pt x="1" y="1"/>
                  </a:moveTo>
                  <a:lnTo>
                    <a:pt x="1" y="3404"/>
                  </a:lnTo>
                  <a:lnTo>
                    <a:pt x="10458" y="3404"/>
                  </a:lnTo>
                  <a:lnTo>
                    <a:pt x="10458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7072995" y="3010730"/>
              <a:ext cx="202392" cy="70801"/>
            </a:xfrm>
            <a:custGeom>
              <a:avLst/>
              <a:gdLst/>
              <a:ahLst/>
              <a:cxnLst/>
              <a:rect l="l" t="t" r="r" b="b"/>
              <a:pathLst>
                <a:path w="3579" h="1252" extrusionOk="0">
                  <a:moveTo>
                    <a:pt x="364" y="0"/>
                  </a:moveTo>
                  <a:cubicBezTo>
                    <a:pt x="161" y="0"/>
                    <a:pt x="1" y="160"/>
                    <a:pt x="1" y="364"/>
                  </a:cubicBezTo>
                  <a:lnTo>
                    <a:pt x="1" y="888"/>
                  </a:lnTo>
                  <a:cubicBezTo>
                    <a:pt x="1" y="1091"/>
                    <a:pt x="161" y="1251"/>
                    <a:pt x="364" y="1251"/>
                  </a:cubicBezTo>
                  <a:lnTo>
                    <a:pt x="3215" y="1251"/>
                  </a:lnTo>
                  <a:cubicBezTo>
                    <a:pt x="3419" y="1251"/>
                    <a:pt x="3579" y="1091"/>
                    <a:pt x="3579" y="888"/>
                  </a:cubicBezTo>
                  <a:lnTo>
                    <a:pt x="3579" y="364"/>
                  </a:lnTo>
                  <a:cubicBezTo>
                    <a:pt x="3564" y="160"/>
                    <a:pt x="3419" y="0"/>
                    <a:pt x="3215" y="0"/>
                  </a:cubicBezTo>
                  <a:close/>
                </a:path>
              </a:pathLst>
            </a:custGeom>
            <a:solidFill>
              <a:srgbClr val="AB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6925800" y="2197332"/>
              <a:ext cx="496848" cy="343032"/>
            </a:xfrm>
            <a:custGeom>
              <a:avLst/>
              <a:gdLst/>
              <a:ahLst/>
              <a:cxnLst/>
              <a:rect l="l" t="t" r="r" b="b"/>
              <a:pathLst>
                <a:path w="8786" h="6066" extrusionOk="0">
                  <a:moveTo>
                    <a:pt x="669" y="0"/>
                  </a:moveTo>
                  <a:cubicBezTo>
                    <a:pt x="291" y="0"/>
                    <a:pt x="0" y="306"/>
                    <a:pt x="0" y="669"/>
                  </a:cubicBezTo>
                  <a:lnTo>
                    <a:pt x="0" y="5396"/>
                  </a:lnTo>
                  <a:cubicBezTo>
                    <a:pt x="0" y="5774"/>
                    <a:pt x="306" y="6065"/>
                    <a:pt x="669" y="6065"/>
                  </a:cubicBezTo>
                  <a:lnTo>
                    <a:pt x="8116" y="6065"/>
                  </a:lnTo>
                  <a:cubicBezTo>
                    <a:pt x="8494" y="6065"/>
                    <a:pt x="8785" y="5760"/>
                    <a:pt x="8785" y="5396"/>
                  </a:cubicBezTo>
                  <a:lnTo>
                    <a:pt x="8785" y="669"/>
                  </a:lnTo>
                  <a:cubicBezTo>
                    <a:pt x="8785" y="306"/>
                    <a:pt x="8480" y="0"/>
                    <a:pt x="8116" y="0"/>
                  </a:cubicBezTo>
                  <a:close/>
                </a:path>
              </a:pathLst>
            </a:custGeom>
            <a:solidFill>
              <a:srgbClr val="8F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6925800" y="2576492"/>
              <a:ext cx="278056" cy="45297"/>
            </a:xfrm>
            <a:custGeom>
              <a:avLst/>
              <a:gdLst/>
              <a:ahLst/>
              <a:cxnLst/>
              <a:rect l="l" t="t" r="r" b="b"/>
              <a:pathLst>
                <a:path w="4917" h="801" extrusionOk="0">
                  <a:moveTo>
                    <a:pt x="408" y="0"/>
                  </a:moveTo>
                  <a:cubicBezTo>
                    <a:pt x="190" y="0"/>
                    <a:pt x="0" y="189"/>
                    <a:pt x="0" y="407"/>
                  </a:cubicBezTo>
                  <a:cubicBezTo>
                    <a:pt x="0" y="611"/>
                    <a:pt x="190" y="800"/>
                    <a:pt x="408" y="800"/>
                  </a:cubicBezTo>
                  <a:lnTo>
                    <a:pt x="4509" y="800"/>
                  </a:lnTo>
                  <a:cubicBezTo>
                    <a:pt x="4727" y="800"/>
                    <a:pt x="4916" y="611"/>
                    <a:pt x="4916" y="407"/>
                  </a:cubicBezTo>
                  <a:cubicBezTo>
                    <a:pt x="4916" y="189"/>
                    <a:pt x="4727" y="0"/>
                    <a:pt x="4509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7024477" y="2758240"/>
              <a:ext cx="278056" cy="45297"/>
            </a:xfrm>
            <a:custGeom>
              <a:avLst/>
              <a:gdLst/>
              <a:ahLst/>
              <a:cxnLst/>
              <a:rect l="l" t="t" r="r" b="b"/>
              <a:pathLst>
                <a:path w="4917" h="801" extrusionOk="0">
                  <a:moveTo>
                    <a:pt x="408" y="0"/>
                  </a:moveTo>
                  <a:cubicBezTo>
                    <a:pt x="190" y="0"/>
                    <a:pt x="1" y="190"/>
                    <a:pt x="1" y="408"/>
                  </a:cubicBezTo>
                  <a:cubicBezTo>
                    <a:pt x="1" y="626"/>
                    <a:pt x="190" y="800"/>
                    <a:pt x="408" y="800"/>
                  </a:cubicBezTo>
                  <a:lnTo>
                    <a:pt x="4509" y="800"/>
                  </a:lnTo>
                  <a:cubicBezTo>
                    <a:pt x="4728" y="800"/>
                    <a:pt x="4917" y="626"/>
                    <a:pt x="4917" y="408"/>
                  </a:cubicBezTo>
                  <a:cubicBezTo>
                    <a:pt x="4917" y="190"/>
                    <a:pt x="4728" y="0"/>
                    <a:pt x="4509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6925800" y="2050136"/>
              <a:ext cx="278056" cy="45240"/>
            </a:xfrm>
            <a:custGeom>
              <a:avLst/>
              <a:gdLst/>
              <a:ahLst/>
              <a:cxnLst/>
              <a:rect l="l" t="t" r="r" b="b"/>
              <a:pathLst>
                <a:path w="4917" h="800" extrusionOk="0">
                  <a:moveTo>
                    <a:pt x="408" y="0"/>
                  </a:moveTo>
                  <a:cubicBezTo>
                    <a:pt x="190" y="0"/>
                    <a:pt x="0" y="189"/>
                    <a:pt x="0" y="407"/>
                  </a:cubicBezTo>
                  <a:cubicBezTo>
                    <a:pt x="0" y="625"/>
                    <a:pt x="190" y="800"/>
                    <a:pt x="408" y="800"/>
                  </a:cubicBezTo>
                  <a:lnTo>
                    <a:pt x="4509" y="800"/>
                  </a:lnTo>
                  <a:cubicBezTo>
                    <a:pt x="4727" y="800"/>
                    <a:pt x="4916" y="625"/>
                    <a:pt x="4916" y="407"/>
                  </a:cubicBezTo>
                  <a:cubicBezTo>
                    <a:pt x="4916" y="189"/>
                    <a:pt x="4727" y="0"/>
                    <a:pt x="4509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7295909" y="2050136"/>
              <a:ext cx="126729" cy="45240"/>
            </a:xfrm>
            <a:custGeom>
              <a:avLst/>
              <a:gdLst/>
              <a:ahLst/>
              <a:cxnLst/>
              <a:rect l="l" t="t" r="r" b="b"/>
              <a:pathLst>
                <a:path w="2241" h="800" extrusionOk="0">
                  <a:moveTo>
                    <a:pt x="407" y="0"/>
                  </a:moveTo>
                  <a:cubicBezTo>
                    <a:pt x="189" y="0"/>
                    <a:pt x="0" y="189"/>
                    <a:pt x="0" y="407"/>
                  </a:cubicBezTo>
                  <a:cubicBezTo>
                    <a:pt x="0" y="625"/>
                    <a:pt x="189" y="800"/>
                    <a:pt x="407" y="800"/>
                  </a:cubicBezTo>
                  <a:lnTo>
                    <a:pt x="1847" y="800"/>
                  </a:lnTo>
                  <a:cubicBezTo>
                    <a:pt x="2066" y="800"/>
                    <a:pt x="2240" y="625"/>
                    <a:pt x="2240" y="407"/>
                  </a:cubicBezTo>
                  <a:cubicBezTo>
                    <a:pt x="2240" y="189"/>
                    <a:pt x="2066" y="0"/>
                    <a:pt x="1847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7037653" y="2279554"/>
              <a:ext cx="273137" cy="181017"/>
            </a:xfrm>
            <a:custGeom>
              <a:avLst/>
              <a:gdLst/>
              <a:ahLst/>
              <a:cxnLst/>
              <a:rect l="l" t="t" r="r" b="b"/>
              <a:pathLst>
                <a:path w="4830" h="3201" extrusionOk="0">
                  <a:moveTo>
                    <a:pt x="0" y="1"/>
                  </a:moveTo>
                  <a:lnTo>
                    <a:pt x="0" y="3201"/>
                  </a:lnTo>
                  <a:lnTo>
                    <a:pt x="4829" y="3201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715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7037653" y="2279554"/>
              <a:ext cx="273137" cy="131648"/>
            </a:xfrm>
            <a:custGeom>
              <a:avLst/>
              <a:gdLst/>
              <a:ahLst/>
              <a:cxnLst/>
              <a:rect l="l" t="t" r="r" b="b"/>
              <a:pathLst>
                <a:path w="4830" h="2328" extrusionOk="0">
                  <a:moveTo>
                    <a:pt x="0" y="1"/>
                  </a:moveTo>
                  <a:lnTo>
                    <a:pt x="0" y="728"/>
                  </a:lnTo>
                  <a:lnTo>
                    <a:pt x="2415" y="2328"/>
                  </a:lnTo>
                  <a:lnTo>
                    <a:pt x="4829" y="728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7275325" y="2244211"/>
              <a:ext cx="69952" cy="69952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626" y="0"/>
                  </a:moveTo>
                  <a:cubicBezTo>
                    <a:pt x="277" y="0"/>
                    <a:pt x="1" y="277"/>
                    <a:pt x="1" y="626"/>
                  </a:cubicBezTo>
                  <a:cubicBezTo>
                    <a:pt x="1" y="975"/>
                    <a:pt x="277" y="1237"/>
                    <a:pt x="626" y="1237"/>
                  </a:cubicBezTo>
                  <a:cubicBezTo>
                    <a:pt x="975" y="1237"/>
                    <a:pt x="1237" y="975"/>
                    <a:pt x="1237" y="626"/>
                  </a:cubicBezTo>
                  <a:cubicBezTo>
                    <a:pt x="1237" y="277"/>
                    <a:pt x="975" y="0"/>
                    <a:pt x="626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7295909" y="2259819"/>
              <a:ext cx="28840" cy="37888"/>
            </a:xfrm>
            <a:custGeom>
              <a:avLst/>
              <a:gdLst/>
              <a:ahLst/>
              <a:cxnLst/>
              <a:rect l="l" t="t" r="r" b="b"/>
              <a:pathLst>
                <a:path w="510" h="670" extrusionOk="0">
                  <a:moveTo>
                    <a:pt x="218" y="1"/>
                  </a:moveTo>
                  <a:cubicBezTo>
                    <a:pt x="160" y="1"/>
                    <a:pt x="117" y="15"/>
                    <a:pt x="88" y="30"/>
                  </a:cubicBezTo>
                  <a:cubicBezTo>
                    <a:pt x="58" y="59"/>
                    <a:pt x="44" y="88"/>
                    <a:pt x="44" y="132"/>
                  </a:cubicBezTo>
                  <a:cubicBezTo>
                    <a:pt x="44" y="146"/>
                    <a:pt x="58" y="161"/>
                    <a:pt x="58" y="175"/>
                  </a:cubicBezTo>
                  <a:cubicBezTo>
                    <a:pt x="73" y="204"/>
                    <a:pt x="73" y="219"/>
                    <a:pt x="88" y="219"/>
                  </a:cubicBezTo>
                  <a:cubicBezTo>
                    <a:pt x="117" y="204"/>
                    <a:pt x="131" y="204"/>
                    <a:pt x="146" y="175"/>
                  </a:cubicBezTo>
                  <a:cubicBezTo>
                    <a:pt x="160" y="161"/>
                    <a:pt x="189" y="161"/>
                    <a:pt x="218" y="161"/>
                  </a:cubicBezTo>
                  <a:cubicBezTo>
                    <a:pt x="262" y="161"/>
                    <a:pt x="277" y="161"/>
                    <a:pt x="291" y="175"/>
                  </a:cubicBezTo>
                  <a:cubicBezTo>
                    <a:pt x="306" y="204"/>
                    <a:pt x="306" y="219"/>
                    <a:pt x="306" y="233"/>
                  </a:cubicBezTo>
                  <a:lnTo>
                    <a:pt x="306" y="263"/>
                  </a:lnTo>
                  <a:cubicBezTo>
                    <a:pt x="306" y="277"/>
                    <a:pt x="291" y="277"/>
                    <a:pt x="291" y="292"/>
                  </a:cubicBezTo>
                  <a:lnTo>
                    <a:pt x="262" y="321"/>
                  </a:lnTo>
                  <a:cubicBezTo>
                    <a:pt x="248" y="321"/>
                    <a:pt x="218" y="350"/>
                    <a:pt x="204" y="364"/>
                  </a:cubicBezTo>
                  <a:lnTo>
                    <a:pt x="58" y="495"/>
                  </a:lnTo>
                  <a:cubicBezTo>
                    <a:pt x="44" y="495"/>
                    <a:pt x="44" y="510"/>
                    <a:pt x="29" y="524"/>
                  </a:cubicBezTo>
                  <a:cubicBezTo>
                    <a:pt x="0" y="524"/>
                    <a:pt x="0" y="568"/>
                    <a:pt x="0" y="583"/>
                  </a:cubicBezTo>
                  <a:cubicBezTo>
                    <a:pt x="0" y="597"/>
                    <a:pt x="0" y="612"/>
                    <a:pt x="29" y="641"/>
                  </a:cubicBezTo>
                  <a:cubicBezTo>
                    <a:pt x="29" y="655"/>
                    <a:pt x="44" y="655"/>
                    <a:pt x="58" y="670"/>
                  </a:cubicBezTo>
                  <a:lnTo>
                    <a:pt x="437" y="670"/>
                  </a:lnTo>
                  <a:cubicBezTo>
                    <a:pt x="451" y="670"/>
                    <a:pt x="480" y="670"/>
                    <a:pt x="495" y="655"/>
                  </a:cubicBezTo>
                  <a:cubicBezTo>
                    <a:pt x="509" y="655"/>
                    <a:pt x="509" y="612"/>
                    <a:pt x="509" y="597"/>
                  </a:cubicBezTo>
                  <a:lnTo>
                    <a:pt x="509" y="568"/>
                  </a:lnTo>
                  <a:cubicBezTo>
                    <a:pt x="495" y="539"/>
                    <a:pt x="495" y="524"/>
                    <a:pt x="495" y="524"/>
                  </a:cubicBezTo>
                  <a:lnTo>
                    <a:pt x="218" y="524"/>
                  </a:lnTo>
                  <a:lnTo>
                    <a:pt x="364" y="423"/>
                  </a:lnTo>
                  <a:cubicBezTo>
                    <a:pt x="451" y="350"/>
                    <a:pt x="495" y="277"/>
                    <a:pt x="495" y="204"/>
                  </a:cubicBezTo>
                  <a:cubicBezTo>
                    <a:pt x="495" y="175"/>
                    <a:pt x="495" y="146"/>
                    <a:pt x="480" y="132"/>
                  </a:cubicBezTo>
                  <a:cubicBezTo>
                    <a:pt x="466" y="88"/>
                    <a:pt x="437" y="73"/>
                    <a:pt x="422" y="59"/>
                  </a:cubicBezTo>
                  <a:cubicBezTo>
                    <a:pt x="393" y="30"/>
                    <a:pt x="364" y="30"/>
                    <a:pt x="335" y="15"/>
                  </a:cubicBezTo>
                  <a:cubicBezTo>
                    <a:pt x="291" y="1"/>
                    <a:pt x="262" y="1"/>
                    <a:pt x="218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318076" y="2758240"/>
              <a:ext cx="104561" cy="105353"/>
            </a:xfrm>
            <a:custGeom>
              <a:avLst/>
              <a:gdLst/>
              <a:ahLst/>
              <a:cxnLst/>
              <a:rect l="l" t="t" r="r" b="b"/>
              <a:pathLst>
                <a:path w="1849" h="1863" extrusionOk="0">
                  <a:moveTo>
                    <a:pt x="1" y="0"/>
                  </a:moveTo>
                  <a:lnTo>
                    <a:pt x="1" y="1862"/>
                  </a:lnTo>
                  <a:lnTo>
                    <a:pt x="1848" y="1862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8F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7352627" y="2782103"/>
              <a:ext cx="35457" cy="35400"/>
            </a:xfrm>
            <a:custGeom>
              <a:avLst/>
              <a:gdLst/>
              <a:ahLst/>
              <a:cxnLst/>
              <a:rect l="l" t="t" r="r" b="b"/>
              <a:pathLst>
                <a:path w="627" h="626" extrusionOk="0">
                  <a:moveTo>
                    <a:pt x="306" y="0"/>
                  </a:moveTo>
                  <a:cubicBezTo>
                    <a:pt x="132" y="0"/>
                    <a:pt x="1" y="146"/>
                    <a:pt x="1" y="306"/>
                  </a:cubicBezTo>
                  <a:cubicBezTo>
                    <a:pt x="1" y="480"/>
                    <a:pt x="132" y="626"/>
                    <a:pt x="306" y="626"/>
                  </a:cubicBezTo>
                  <a:cubicBezTo>
                    <a:pt x="495" y="626"/>
                    <a:pt x="626" y="480"/>
                    <a:pt x="626" y="306"/>
                  </a:cubicBezTo>
                  <a:cubicBezTo>
                    <a:pt x="626" y="131"/>
                    <a:pt x="481" y="0"/>
                    <a:pt x="306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7336171" y="2819086"/>
              <a:ext cx="69161" cy="43657"/>
            </a:xfrm>
            <a:custGeom>
              <a:avLst/>
              <a:gdLst/>
              <a:ahLst/>
              <a:cxnLst/>
              <a:rect l="l" t="t" r="r" b="b"/>
              <a:pathLst>
                <a:path w="1223" h="772" extrusionOk="0">
                  <a:moveTo>
                    <a:pt x="597" y="1"/>
                  </a:moveTo>
                  <a:cubicBezTo>
                    <a:pt x="277" y="1"/>
                    <a:pt x="1" y="277"/>
                    <a:pt x="1" y="597"/>
                  </a:cubicBezTo>
                  <a:lnTo>
                    <a:pt x="1" y="772"/>
                  </a:lnTo>
                  <a:lnTo>
                    <a:pt x="1223" y="772"/>
                  </a:lnTo>
                  <a:lnTo>
                    <a:pt x="1223" y="597"/>
                  </a:lnTo>
                  <a:cubicBezTo>
                    <a:pt x="1208" y="277"/>
                    <a:pt x="932" y="1"/>
                    <a:pt x="597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6634972" y="2675169"/>
              <a:ext cx="290045" cy="206577"/>
            </a:xfrm>
            <a:custGeom>
              <a:avLst/>
              <a:gdLst/>
              <a:ahLst/>
              <a:cxnLst/>
              <a:rect l="l" t="t" r="r" b="b"/>
              <a:pathLst>
                <a:path w="5129" h="3653" extrusionOk="0">
                  <a:moveTo>
                    <a:pt x="3602" y="0"/>
                  </a:moveTo>
                  <a:cubicBezTo>
                    <a:pt x="3602" y="0"/>
                    <a:pt x="708" y="73"/>
                    <a:pt x="344" y="1280"/>
                  </a:cubicBezTo>
                  <a:cubicBezTo>
                    <a:pt x="1" y="2452"/>
                    <a:pt x="4039" y="3652"/>
                    <a:pt x="4635" y="3652"/>
                  </a:cubicBezTo>
                  <a:cubicBezTo>
                    <a:pt x="4646" y="3652"/>
                    <a:pt x="4655" y="3652"/>
                    <a:pt x="4664" y="3651"/>
                  </a:cubicBezTo>
                  <a:cubicBezTo>
                    <a:pt x="5129" y="3622"/>
                    <a:pt x="4576" y="2109"/>
                    <a:pt x="3602" y="1644"/>
                  </a:cubicBezTo>
                  <a:lnTo>
                    <a:pt x="3602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7137969" y="2560715"/>
              <a:ext cx="551136" cy="346086"/>
            </a:xfrm>
            <a:custGeom>
              <a:avLst/>
              <a:gdLst/>
              <a:ahLst/>
              <a:cxnLst/>
              <a:rect l="l" t="t" r="r" b="b"/>
              <a:pathLst>
                <a:path w="9746" h="6120" extrusionOk="0">
                  <a:moveTo>
                    <a:pt x="7805" y="1"/>
                  </a:moveTo>
                  <a:cubicBezTo>
                    <a:pt x="7031" y="1"/>
                    <a:pt x="6299" y="298"/>
                    <a:pt x="5673" y="716"/>
                  </a:cubicBezTo>
                  <a:cubicBezTo>
                    <a:pt x="3739" y="2010"/>
                    <a:pt x="1" y="3159"/>
                    <a:pt x="1" y="3159"/>
                  </a:cubicBezTo>
                  <a:cubicBezTo>
                    <a:pt x="1" y="3159"/>
                    <a:pt x="380" y="4308"/>
                    <a:pt x="2345" y="4308"/>
                  </a:cubicBezTo>
                  <a:cubicBezTo>
                    <a:pt x="2558" y="4308"/>
                    <a:pt x="2789" y="4294"/>
                    <a:pt x="3041" y="4264"/>
                  </a:cubicBezTo>
                  <a:cubicBezTo>
                    <a:pt x="3840" y="3973"/>
                    <a:pt x="5004" y="3668"/>
                    <a:pt x="6109" y="3610"/>
                  </a:cubicBezTo>
                  <a:cubicBezTo>
                    <a:pt x="6109" y="3610"/>
                    <a:pt x="6313" y="6119"/>
                    <a:pt x="7722" y="6119"/>
                  </a:cubicBezTo>
                  <a:cubicBezTo>
                    <a:pt x="7819" y="6119"/>
                    <a:pt x="7921" y="6107"/>
                    <a:pt x="8029" y="6082"/>
                  </a:cubicBezTo>
                  <a:cubicBezTo>
                    <a:pt x="9745" y="5660"/>
                    <a:pt x="9367" y="3028"/>
                    <a:pt x="9047" y="1515"/>
                  </a:cubicBezTo>
                  <a:cubicBezTo>
                    <a:pt x="9018" y="1312"/>
                    <a:pt x="8974" y="1137"/>
                    <a:pt x="8945" y="977"/>
                  </a:cubicBezTo>
                  <a:cubicBezTo>
                    <a:pt x="8829" y="439"/>
                    <a:pt x="8465" y="47"/>
                    <a:pt x="7913" y="3"/>
                  </a:cubicBezTo>
                  <a:cubicBezTo>
                    <a:pt x="7877" y="2"/>
                    <a:pt x="7841" y="1"/>
                    <a:pt x="7805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7137969" y="2702313"/>
              <a:ext cx="144825" cy="79000"/>
            </a:xfrm>
            <a:custGeom>
              <a:avLst/>
              <a:gdLst/>
              <a:ahLst/>
              <a:cxnLst/>
              <a:rect l="l" t="t" r="r" b="b"/>
              <a:pathLst>
                <a:path w="2561" h="1397" extrusionOk="0">
                  <a:moveTo>
                    <a:pt x="1804" y="0"/>
                  </a:moveTo>
                  <a:cubicBezTo>
                    <a:pt x="786" y="393"/>
                    <a:pt x="1" y="626"/>
                    <a:pt x="1" y="626"/>
                  </a:cubicBezTo>
                  <a:cubicBezTo>
                    <a:pt x="1" y="626"/>
                    <a:pt x="146" y="1062"/>
                    <a:pt x="655" y="1397"/>
                  </a:cubicBezTo>
                  <a:cubicBezTo>
                    <a:pt x="655" y="1397"/>
                    <a:pt x="1804" y="1120"/>
                    <a:pt x="2197" y="946"/>
                  </a:cubicBezTo>
                  <a:cubicBezTo>
                    <a:pt x="2561" y="771"/>
                    <a:pt x="2546" y="30"/>
                    <a:pt x="1804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6804051" y="2805005"/>
              <a:ext cx="109481" cy="76682"/>
            </a:xfrm>
            <a:custGeom>
              <a:avLst/>
              <a:gdLst/>
              <a:ahLst/>
              <a:cxnLst/>
              <a:rect l="l" t="t" r="r" b="b"/>
              <a:pathLst>
                <a:path w="1936" h="1356" extrusionOk="0">
                  <a:moveTo>
                    <a:pt x="570" y="0"/>
                  </a:moveTo>
                  <a:cubicBezTo>
                    <a:pt x="335" y="0"/>
                    <a:pt x="138" y="72"/>
                    <a:pt x="88" y="293"/>
                  </a:cubicBezTo>
                  <a:cubicBezTo>
                    <a:pt x="1" y="686"/>
                    <a:pt x="335" y="977"/>
                    <a:pt x="597" y="1122"/>
                  </a:cubicBezTo>
                  <a:cubicBezTo>
                    <a:pt x="1121" y="1268"/>
                    <a:pt x="1543" y="1355"/>
                    <a:pt x="1674" y="1355"/>
                  </a:cubicBezTo>
                  <a:cubicBezTo>
                    <a:pt x="1935" y="1340"/>
                    <a:pt x="1863" y="773"/>
                    <a:pt x="1543" y="235"/>
                  </a:cubicBezTo>
                  <a:cubicBezTo>
                    <a:pt x="1435" y="190"/>
                    <a:pt x="953" y="0"/>
                    <a:pt x="570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7804166" y="3059927"/>
              <a:ext cx="930248" cy="865441"/>
            </a:xfrm>
            <a:custGeom>
              <a:avLst/>
              <a:gdLst/>
              <a:ahLst/>
              <a:cxnLst/>
              <a:rect l="l" t="t" r="r" b="b"/>
              <a:pathLst>
                <a:path w="16450" h="15304" extrusionOk="0">
                  <a:moveTo>
                    <a:pt x="7094" y="1"/>
                  </a:moveTo>
                  <a:cubicBezTo>
                    <a:pt x="5946" y="1"/>
                    <a:pt x="4960" y="221"/>
                    <a:pt x="4960" y="221"/>
                  </a:cubicBezTo>
                  <a:cubicBezTo>
                    <a:pt x="3447" y="1210"/>
                    <a:pt x="277" y="6882"/>
                    <a:pt x="277" y="6882"/>
                  </a:cubicBezTo>
                  <a:cubicBezTo>
                    <a:pt x="277" y="6882"/>
                    <a:pt x="0" y="10228"/>
                    <a:pt x="1731" y="11071"/>
                  </a:cubicBezTo>
                  <a:cubicBezTo>
                    <a:pt x="4175" y="12249"/>
                    <a:pt x="5891" y="12671"/>
                    <a:pt x="6545" y="12787"/>
                  </a:cubicBezTo>
                  <a:cubicBezTo>
                    <a:pt x="7200" y="12918"/>
                    <a:pt x="10501" y="15303"/>
                    <a:pt x="10501" y="15303"/>
                  </a:cubicBezTo>
                  <a:cubicBezTo>
                    <a:pt x="15839" y="13776"/>
                    <a:pt x="16450" y="6199"/>
                    <a:pt x="16450" y="6199"/>
                  </a:cubicBezTo>
                  <a:cubicBezTo>
                    <a:pt x="16450" y="6199"/>
                    <a:pt x="13890" y="4832"/>
                    <a:pt x="12741" y="4090"/>
                  </a:cubicBezTo>
                  <a:cubicBezTo>
                    <a:pt x="11592" y="3348"/>
                    <a:pt x="10908" y="1108"/>
                    <a:pt x="9236" y="367"/>
                  </a:cubicBezTo>
                  <a:cubicBezTo>
                    <a:pt x="8593" y="87"/>
                    <a:pt x="7812" y="1"/>
                    <a:pt x="7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709503" y="2675169"/>
              <a:ext cx="129160" cy="92968"/>
            </a:xfrm>
            <a:custGeom>
              <a:avLst/>
              <a:gdLst/>
              <a:ahLst/>
              <a:cxnLst/>
              <a:rect l="l" t="t" r="r" b="b"/>
              <a:pathLst>
                <a:path w="2284" h="1644" extrusionOk="0">
                  <a:moveTo>
                    <a:pt x="2284" y="0"/>
                  </a:moveTo>
                  <a:cubicBezTo>
                    <a:pt x="2284" y="0"/>
                    <a:pt x="960" y="44"/>
                    <a:pt x="0" y="437"/>
                  </a:cubicBezTo>
                  <a:cubicBezTo>
                    <a:pt x="524" y="597"/>
                    <a:pt x="1338" y="1004"/>
                    <a:pt x="1164" y="1164"/>
                  </a:cubicBezTo>
                  <a:cubicBezTo>
                    <a:pt x="1629" y="1179"/>
                    <a:pt x="2284" y="1644"/>
                    <a:pt x="2284" y="1644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6622192" y="2522205"/>
              <a:ext cx="360393" cy="239433"/>
            </a:xfrm>
            <a:custGeom>
              <a:avLst/>
              <a:gdLst/>
              <a:ahLst/>
              <a:cxnLst/>
              <a:rect l="l" t="t" r="r" b="b"/>
              <a:pathLst>
                <a:path w="6373" h="4234" extrusionOk="0">
                  <a:moveTo>
                    <a:pt x="3784" y="0"/>
                  </a:moveTo>
                  <a:lnTo>
                    <a:pt x="3784" y="1"/>
                  </a:lnTo>
                  <a:lnTo>
                    <a:pt x="3784" y="1"/>
                  </a:lnTo>
                  <a:cubicBezTo>
                    <a:pt x="3803" y="1"/>
                    <a:pt x="3813" y="0"/>
                    <a:pt x="3813" y="0"/>
                  </a:cubicBezTo>
                  <a:close/>
                  <a:moveTo>
                    <a:pt x="3784" y="1"/>
                  </a:moveTo>
                  <a:cubicBezTo>
                    <a:pt x="3470" y="14"/>
                    <a:pt x="708" y="159"/>
                    <a:pt x="352" y="1338"/>
                  </a:cubicBezTo>
                  <a:cubicBezTo>
                    <a:pt x="0" y="2528"/>
                    <a:pt x="4552" y="4234"/>
                    <a:pt x="5520" y="4234"/>
                  </a:cubicBezTo>
                  <a:cubicBezTo>
                    <a:pt x="5594" y="4234"/>
                    <a:pt x="5646" y="4224"/>
                    <a:pt x="5675" y="4204"/>
                  </a:cubicBezTo>
                  <a:cubicBezTo>
                    <a:pt x="6373" y="3709"/>
                    <a:pt x="4846" y="2211"/>
                    <a:pt x="3784" y="1702"/>
                  </a:cubicBezTo>
                  <a:lnTo>
                    <a:pt x="3784" y="1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6831195" y="2670759"/>
              <a:ext cx="133345" cy="92063"/>
            </a:xfrm>
            <a:custGeom>
              <a:avLst/>
              <a:gdLst/>
              <a:ahLst/>
              <a:cxnLst/>
              <a:rect l="l" t="t" r="r" b="b"/>
              <a:pathLst>
                <a:path w="2358" h="1628" extrusionOk="0">
                  <a:moveTo>
                    <a:pt x="648" y="0"/>
                  </a:moveTo>
                  <a:cubicBezTo>
                    <a:pt x="463" y="0"/>
                    <a:pt x="311" y="63"/>
                    <a:pt x="248" y="238"/>
                  </a:cubicBezTo>
                  <a:cubicBezTo>
                    <a:pt x="1" y="864"/>
                    <a:pt x="903" y="1373"/>
                    <a:pt x="903" y="1373"/>
                  </a:cubicBezTo>
                  <a:cubicBezTo>
                    <a:pt x="903" y="1373"/>
                    <a:pt x="1019" y="1446"/>
                    <a:pt x="1194" y="1518"/>
                  </a:cubicBezTo>
                  <a:cubicBezTo>
                    <a:pt x="1462" y="1585"/>
                    <a:pt x="1692" y="1627"/>
                    <a:pt x="1843" y="1627"/>
                  </a:cubicBezTo>
                  <a:cubicBezTo>
                    <a:pt x="1921" y="1627"/>
                    <a:pt x="1978" y="1616"/>
                    <a:pt x="2008" y="1591"/>
                  </a:cubicBezTo>
                  <a:cubicBezTo>
                    <a:pt x="2357" y="1329"/>
                    <a:pt x="2139" y="849"/>
                    <a:pt x="1717" y="355"/>
                  </a:cubicBezTo>
                  <a:cubicBezTo>
                    <a:pt x="1514" y="248"/>
                    <a:pt x="1015" y="0"/>
                    <a:pt x="648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6723470" y="2522205"/>
              <a:ext cx="114401" cy="97945"/>
            </a:xfrm>
            <a:custGeom>
              <a:avLst/>
              <a:gdLst/>
              <a:ahLst/>
              <a:cxnLst/>
              <a:rect l="l" t="t" r="r" b="b"/>
              <a:pathLst>
                <a:path w="2023" h="1732" extrusionOk="0">
                  <a:moveTo>
                    <a:pt x="2022" y="0"/>
                  </a:moveTo>
                  <a:cubicBezTo>
                    <a:pt x="2022" y="0"/>
                    <a:pt x="961" y="29"/>
                    <a:pt x="1" y="306"/>
                  </a:cubicBezTo>
                  <a:cubicBezTo>
                    <a:pt x="262" y="393"/>
                    <a:pt x="655" y="582"/>
                    <a:pt x="946" y="728"/>
                  </a:cubicBezTo>
                  <a:cubicBezTo>
                    <a:pt x="1135" y="815"/>
                    <a:pt x="1150" y="1077"/>
                    <a:pt x="990" y="1193"/>
                  </a:cubicBezTo>
                  <a:cubicBezTo>
                    <a:pt x="1586" y="1338"/>
                    <a:pt x="2022" y="1731"/>
                    <a:pt x="2022" y="1731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6622192" y="2350297"/>
              <a:ext cx="360393" cy="239489"/>
            </a:xfrm>
            <a:custGeom>
              <a:avLst/>
              <a:gdLst/>
              <a:ahLst/>
              <a:cxnLst/>
              <a:rect l="l" t="t" r="r" b="b"/>
              <a:pathLst>
                <a:path w="6373" h="4235" extrusionOk="0">
                  <a:moveTo>
                    <a:pt x="3784" y="1"/>
                  </a:moveTo>
                  <a:lnTo>
                    <a:pt x="3784" y="2"/>
                  </a:lnTo>
                  <a:lnTo>
                    <a:pt x="3784" y="2"/>
                  </a:lnTo>
                  <a:cubicBezTo>
                    <a:pt x="3803" y="1"/>
                    <a:pt x="3813" y="1"/>
                    <a:pt x="3813" y="1"/>
                  </a:cubicBezTo>
                  <a:close/>
                  <a:moveTo>
                    <a:pt x="3784" y="2"/>
                  </a:moveTo>
                  <a:cubicBezTo>
                    <a:pt x="3470" y="14"/>
                    <a:pt x="708" y="160"/>
                    <a:pt x="352" y="1353"/>
                  </a:cubicBezTo>
                  <a:cubicBezTo>
                    <a:pt x="0" y="2530"/>
                    <a:pt x="4552" y="4234"/>
                    <a:pt x="5520" y="4234"/>
                  </a:cubicBezTo>
                  <a:cubicBezTo>
                    <a:pt x="5594" y="4234"/>
                    <a:pt x="5646" y="4224"/>
                    <a:pt x="5675" y="4204"/>
                  </a:cubicBezTo>
                  <a:cubicBezTo>
                    <a:pt x="6373" y="3709"/>
                    <a:pt x="4846" y="2226"/>
                    <a:pt x="3784" y="1717"/>
                  </a:cubicBezTo>
                  <a:lnTo>
                    <a:pt x="3784" y="2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6831195" y="2502469"/>
              <a:ext cx="130857" cy="87313"/>
            </a:xfrm>
            <a:custGeom>
              <a:avLst/>
              <a:gdLst/>
              <a:ahLst/>
              <a:cxnLst/>
              <a:rect l="l" t="t" r="r" b="b"/>
              <a:pathLst>
                <a:path w="2314" h="1544" extrusionOk="0">
                  <a:moveTo>
                    <a:pt x="647" y="0"/>
                  </a:moveTo>
                  <a:cubicBezTo>
                    <a:pt x="464" y="0"/>
                    <a:pt x="313" y="62"/>
                    <a:pt x="248" y="233"/>
                  </a:cubicBezTo>
                  <a:cubicBezTo>
                    <a:pt x="1" y="858"/>
                    <a:pt x="903" y="1353"/>
                    <a:pt x="903" y="1367"/>
                  </a:cubicBezTo>
                  <a:cubicBezTo>
                    <a:pt x="1307" y="1481"/>
                    <a:pt x="1638" y="1544"/>
                    <a:pt x="1836" y="1544"/>
                  </a:cubicBezTo>
                  <a:cubicBezTo>
                    <a:pt x="1916" y="1544"/>
                    <a:pt x="1975" y="1534"/>
                    <a:pt x="2008" y="1513"/>
                  </a:cubicBezTo>
                  <a:cubicBezTo>
                    <a:pt x="2313" y="1295"/>
                    <a:pt x="2168" y="858"/>
                    <a:pt x="1804" y="407"/>
                  </a:cubicBezTo>
                  <a:cubicBezTo>
                    <a:pt x="1804" y="407"/>
                    <a:pt x="1118" y="0"/>
                    <a:pt x="647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7241623" y="2712152"/>
              <a:ext cx="287104" cy="173608"/>
            </a:xfrm>
            <a:custGeom>
              <a:avLst/>
              <a:gdLst/>
              <a:ahLst/>
              <a:cxnLst/>
              <a:rect l="l" t="t" r="r" b="b"/>
              <a:pathLst>
                <a:path w="5077" h="3070" extrusionOk="0">
                  <a:moveTo>
                    <a:pt x="4698" y="1"/>
                  </a:moveTo>
                  <a:cubicBezTo>
                    <a:pt x="4149" y="717"/>
                    <a:pt x="2611" y="882"/>
                    <a:pt x="1960" y="882"/>
                  </a:cubicBezTo>
                  <a:cubicBezTo>
                    <a:pt x="1870" y="882"/>
                    <a:pt x="1797" y="879"/>
                    <a:pt x="1746" y="874"/>
                  </a:cubicBezTo>
                  <a:cubicBezTo>
                    <a:pt x="1382" y="1354"/>
                    <a:pt x="509" y="1528"/>
                    <a:pt x="0" y="1586"/>
                  </a:cubicBezTo>
                  <a:cubicBezTo>
                    <a:pt x="151" y="1599"/>
                    <a:pt x="313" y="1607"/>
                    <a:pt x="487" y="1607"/>
                  </a:cubicBezTo>
                  <a:cubicBezTo>
                    <a:pt x="700" y="1607"/>
                    <a:pt x="930" y="1596"/>
                    <a:pt x="1178" y="1572"/>
                  </a:cubicBezTo>
                  <a:cubicBezTo>
                    <a:pt x="1978" y="1281"/>
                    <a:pt x="3142" y="961"/>
                    <a:pt x="4262" y="917"/>
                  </a:cubicBezTo>
                  <a:cubicBezTo>
                    <a:pt x="4262" y="917"/>
                    <a:pt x="4378" y="2386"/>
                    <a:pt x="5076" y="3070"/>
                  </a:cubicBezTo>
                  <a:cubicBezTo>
                    <a:pt x="4509" y="2313"/>
                    <a:pt x="4640" y="597"/>
                    <a:pt x="4698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7667658" y="2953163"/>
              <a:ext cx="417000" cy="497640"/>
            </a:xfrm>
            <a:custGeom>
              <a:avLst/>
              <a:gdLst/>
              <a:ahLst/>
              <a:cxnLst/>
              <a:rect l="l" t="t" r="r" b="b"/>
              <a:pathLst>
                <a:path w="7374" h="8800" extrusionOk="0">
                  <a:moveTo>
                    <a:pt x="4523" y="0"/>
                  </a:moveTo>
                  <a:cubicBezTo>
                    <a:pt x="4523" y="0"/>
                    <a:pt x="1527" y="5454"/>
                    <a:pt x="0" y="6342"/>
                  </a:cubicBezTo>
                  <a:lnTo>
                    <a:pt x="2676" y="8799"/>
                  </a:lnTo>
                  <a:cubicBezTo>
                    <a:pt x="2676" y="8799"/>
                    <a:pt x="6370" y="7054"/>
                    <a:pt x="7374" y="2124"/>
                  </a:cubicBezTo>
                  <a:cubicBezTo>
                    <a:pt x="6370" y="1484"/>
                    <a:pt x="4523" y="0"/>
                    <a:pt x="4523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7735063" y="3300090"/>
              <a:ext cx="120169" cy="93930"/>
            </a:xfrm>
            <a:custGeom>
              <a:avLst/>
              <a:gdLst/>
              <a:ahLst/>
              <a:cxnLst/>
              <a:rect l="l" t="t" r="r" b="b"/>
              <a:pathLst>
                <a:path w="2125" h="1661" extrusionOk="0">
                  <a:moveTo>
                    <a:pt x="232" y="0"/>
                  </a:moveTo>
                  <a:cubicBezTo>
                    <a:pt x="175" y="0"/>
                    <a:pt x="115" y="26"/>
                    <a:pt x="73" y="76"/>
                  </a:cubicBezTo>
                  <a:cubicBezTo>
                    <a:pt x="1" y="148"/>
                    <a:pt x="15" y="279"/>
                    <a:pt x="117" y="352"/>
                  </a:cubicBezTo>
                  <a:lnTo>
                    <a:pt x="1790" y="1617"/>
                  </a:lnTo>
                  <a:cubicBezTo>
                    <a:pt x="1819" y="1646"/>
                    <a:pt x="1877" y="1661"/>
                    <a:pt x="1906" y="1661"/>
                  </a:cubicBezTo>
                  <a:cubicBezTo>
                    <a:pt x="1979" y="1661"/>
                    <a:pt x="2037" y="1617"/>
                    <a:pt x="2051" y="1588"/>
                  </a:cubicBezTo>
                  <a:cubicBezTo>
                    <a:pt x="2124" y="1516"/>
                    <a:pt x="2110" y="1385"/>
                    <a:pt x="2022" y="1312"/>
                  </a:cubicBezTo>
                  <a:lnTo>
                    <a:pt x="350" y="47"/>
                  </a:lnTo>
                  <a:cubicBezTo>
                    <a:pt x="318" y="15"/>
                    <a:pt x="276" y="0"/>
                    <a:pt x="232" y="0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791838" y="3239187"/>
              <a:ext cx="120112" cy="93986"/>
            </a:xfrm>
            <a:custGeom>
              <a:avLst/>
              <a:gdLst/>
              <a:ahLst/>
              <a:cxnLst/>
              <a:rect l="l" t="t" r="r" b="b"/>
              <a:pathLst>
                <a:path w="2124" h="1662" extrusionOk="0">
                  <a:moveTo>
                    <a:pt x="226" y="1"/>
                  </a:moveTo>
                  <a:cubicBezTo>
                    <a:pt x="170" y="1"/>
                    <a:pt x="114" y="27"/>
                    <a:pt x="73" y="76"/>
                  </a:cubicBezTo>
                  <a:cubicBezTo>
                    <a:pt x="0" y="149"/>
                    <a:pt x="15" y="280"/>
                    <a:pt x="102" y="353"/>
                  </a:cubicBezTo>
                  <a:lnTo>
                    <a:pt x="1775" y="1633"/>
                  </a:lnTo>
                  <a:cubicBezTo>
                    <a:pt x="1818" y="1647"/>
                    <a:pt x="1876" y="1662"/>
                    <a:pt x="1906" y="1662"/>
                  </a:cubicBezTo>
                  <a:cubicBezTo>
                    <a:pt x="1978" y="1662"/>
                    <a:pt x="2036" y="1647"/>
                    <a:pt x="2051" y="1589"/>
                  </a:cubicBezTo>
                  <a:cubicBezTo>
                    <a:pt x="2124" y="1516"/>
                    <a:pt x="2109" y="1385"/>
                    <a:pt x="2022" y="1313"/>
                  </a:cubicBezTo>
                  <a:lnTo>
                    <a:pt x="349" y="47"/>
                  </a:lnTo>
                  <a:cubicBezTo>
                    <a:pt x="312" y="16"/>
                    <a:pt x="268" y="1"/>
                    <a:pt x="226" y="1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852684" y="3156117"/>
              <a:ext cx="120112" cy="93986"/>
            </a:xfrm>
            <a:custGeom>
              <a:avLst/>
              <a:gdLst/>
              <a:ahLst/>
              <a:cxnLst/>
              <a:rect l="l" t="t" r="r" b="b"/>
              <a:pathLst>
                <a:path w="2124" h="1662" extrusionOk="0">
                  <a:moveTo>
                    <a:pt x="218" y="1"/>
                  </a:moveTo>
                  <a:cubicBezTo>
                    <a:pt x="160" y="1"/>
                    <a:pt x="100" y="27"/>
                    <a:pt x="59" y="76"/>
                  </a:cubicBezTo>
                  <a:cubicBezTo>
                    <a:pt x="1" y="149"/>
                    <a:pt x="15" y="280"/>
                    <a:pt x="102" y="353"/>
                  </a:cubicBezTo>
                  <a:lnTo>
                    <a:pt x="1775" y="1618"/>
                  </a:lnTo>
                  <a:cubicBezTo>
                    <a:pt x="1819" y="1647"/>
                    <a:pt x="1862" y="1662"/>
                    <a:pt x="1906" y="1662"/>
                  </a:cubicBezTo>
                  <a:cubicBezTo>
                    <a:pt x="1949" y="1662"/>
                    <a:pt x="2037" y="1647"/>
                    <a:pt x="2051" y="1589"/>
                  </a:cubicBezTo>
                  <a:cubicBezTo>
                    <a:pt x="2124" y="1516"/>
                    <a:pt x="2095" y="1385"/>
                    <a:pt x="2008" y="1313"/>
                  </a:cubicBezTo>
                  <a:lnTo>
                    <a:pt x="335" y="47"/>
                  </a:lnTo>
                  <a:cubicBezTo>
                    <a:pt x="304" y="16"/>
                    <a:pt x="261" y="1"/>
                    <a:pt x="218" y="1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7894643" y="3073895"/>
              <a:ext cx="120112" cy="93986"/>
            </a:xfrm>
            <a:custGeom>
              <a:avLst/>
              <a:gdLst/>
              <a:ahLst/>
              <a:cxnLst/>
              <a:rect l="l" t="t" r="r" b="b"/>
              <a:pathLst>
                <a:path w="2124" h="1662" extrusionOk="0">
                  <a:moveTo>
                    <a:pt x="226" y="0"/>
                  </a:moveTo>
                  <a:cubicBezTo>
                    <a:pt x="170" y="0"/>
                    <a:pt x="114" y="27"/>
                    <a:pt x="73" y="76"/>
                  </a:cubicBezTo>
                  <a:cubicBezTo>
                    <a:pt x="0" y="149"/>
                    <a:pt x="15" y="280"/>
                    <a:pt x="102" y="352"/>
                  </a:cubicBezTo>
                  <a:lnTo>
                    <a:pt x="1775" y="1618"/>
                  </a:lnTo>
                  <a:cubicBezTo>
                    <a:pt x="1818" y="1647"/>
                    <a:pt x="1876" y="1661"/>
                    <a:pt x="1906" y="1661"/>
                  </a:cubicBezTo>
                  <a:cubicBezTo>
                    <a:pt x="1964" y="1661"/>
                    <a:pt x="2022" y="1647"/>
                    <a:pt x="2051" y="1589"/>
                  </a:cubicBezTo>
                  <a:cubicBezTo>
                    <a:pt x="2124" y="1516"/>
                    <a:pt x="2109" y="1385"/>
                    <a:pt x="2022" y="1312"/>
                  </a:cubicBezTo>
                  <a:lnTo>
                    <a:pt x="349" y="47"/>
                  </a:lnTo>
                  <a:cubicBezTo>
                    <a:pt x="312" y="16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7921786" y="3002643"/>
              <a:ext cx="120960" cy="94495"/>
            </a:xfrm>
            <a:custGeom>
              <a:avLst/>
              <a:gdLst/>
              <a:ahLst/>
              <a:cxnLst/>
              <a:rect l="l" t="t" r="r" b="b"/>
              <a:pathLst>
                <a:path w="2139" h="1671" extrusionOk="0">
                  <a:moveTo>
                    <a:pt x="245" y="0"/>
                  </a:moveTo>
                  <a:cubicBezTo>
                    <a:pt x="183" y="0"/>
                    <a:pt x="117" y="32"/>
                    <a:pt x="73" y="85"/>
                  </a:cubicBezTo>
                  <a:cubicBezTo>
                    <a:pt x="0" y="158"/>
                    <a:pt x="29" y="289"/>
                    <a:pt x="117" y="362"/>
                  </a:cubicBezTo>
                  <a:lnTo>
                    <a:pt x="1789" y="1627"/>
                  </a:lnTo>
                  <a:cubicBezTo>
                    <a:pt x="1818" y="1641"/>
                    <a:pt x="1876" y="1671"/>
                    <a:pt x="1920" y="1671"/>
                  </a:cubicBezTo>
                  <a:cubicBezTo>
                    <a:pt x="1978" y="1671"/>
                    <a:pt x="2022" y="1627"/>
                    <a:pt x="2065" y="1598"/>
                  </a:cubicBezTo>
                  <a:cubicBezTo>
                    <a:pt x="2138" y="1525"/>
                    <a:pt x="2109" y="1394"/>
                    <a:pt x="2022" y="1322"/>
                  </a:cubicBezTo>
                  <a:lnTo>
                    <a:pt x="349" y="42"/>
                  </a:lnTo>
                  <a:cubicBezTo>
                    <a:pt x="321" y="13"/>
                    <a:pt x="284" y="0"/>
                    <a:pt x="245" y="0"/>
                  </a:cubicBezTo>
                  <a:close/>
                </a:path>
              </a:pathLst>
            </a:custGeom>
            <a:solidFill>
              <a:srgbClr val="C6D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7667658" y="3201525"/>
              <a:ext cx="375888" cy="249272"/>
            </a:xfrm>
            <a:custGeom>
              <a:avLst/>
              <a:gdLst/>
              <a:ahLst/>
              <a:cxnLst/>
              <a:rect l="l" t="t" r="r" b="b"/>
              <a:pathLst>
                <a:path w="6647" h="4408" extrusionOk="0">
                  <a:moveTo>
                    <a:pt x="6647" y="1"/>
                  </a:moveTo>
                  <a:lnTo>
                    <a:pt x="6647" y="1"/>
                  </a:lnTo>
                  <a:cubicBezTo>
                    <a:pt x="6036" y="524"/>
                    <a:pt x="5280" y="1077"/>
                    <a:pt x="4538" y="1310"/>
                  </a:cubicBezTo>
                  <a:cubicBezTo>
                    <a:pt x="4270" y="1399"/>
                    <a:pt x="4000" y="1437"/>
                    <a:pt x="3734" y="1437"/>
                  </a:cubicBezTo>
                  <a:cubicBezTo>
                    <a:pt x="2745" y="1437"/>
                    <a:pt x="1823" y="912"/>
                    <a:pt x="1353" y="568"/>
                  </a:cubicBezTo>
                  <a:cubicBezTo>
                    <a:pt x="858" y="1208"/>
                    <a:pt x="378" y="1717"/>
                    <a:pt x="0" y="1950"/>
                  </a:cubicBezTo>
                  <a:lnTo>
                    <a:pt x="2676" y="4407"/>
                  </a:lnTo>
                  <a:cubicBezTo>
                    <a:pt x="2676" y="4407"/>
                    <a:pt x="5207" y="3200"/>
                    <a:pt x="6647" y="1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5164149" y="1797646"/>
              <a:ext cx="1181895" cy="1377671"/>
            </a:xfrm>
            <a:custGeom>
              <a:avLst/>
              <a:gdLst/>
              <a:ahLst/>
              <a:cxnLst/>
              <a:rect l="l" t="t" r="r" b="b"/>
              <a:pathLst>
                <a:path w="20900" h="24362" extrusionOk="0">
                  <a:moveTo>
                    <a:pt x="17846" y="0"/>
                  </a:moveTo>
                  <a:cubicBezTo>
                    <a:pt x="17846" y="0"/>
                    <a:pt x="14835" y="1062"/>
                    <a:pt x="13264" y="2502"/>
                  </a:cubicBezTo>
                  <a:cubicBezTo>
                    <a:pt x="11708" y="3956"/>
                    <a:pt x="8727" y="11577"/>
                    <a:pt x="8727" y="11577"/>
                  </a:cubicBezTo>
                  <a:lnTo>
                    <a:pt x="0" y="18398"/>
                  </a:lnTo>
                  <a:cubicBezTo>
                    <a:pt x="0" y="18398"/>
                    <a:pt x="102" y="22369"/>
                    <a:pt x="4131" y="24361"/>
                  </a:cubicBezTo>
                  <a:cubicBezTo>
                    <a:pt x="5658" y="23430"/>
                    <a:pt x="12101" y="17744"/>
                    <a:pt x="12101" y="17744"/>
                  </a:cubicBezTo>
                  <a:cubicBezTo>
                    <a:pt x="17904" y="17395"/>
                    <a:pt x="19344" y="11897"/>
                    <a:pt x="20216" y="11315"/>
                  </a:cubicBezTo>
                  <a:cubicBezTo>
                    <a:pt x="20900" y="5745"/>
                    <a:pt x="17846" y="0"/>
                    <a:pt x="17846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5403745" y="2581412"/>
              <a:ext cx="765461" cy="556848"/>
            </a:xfrm>
            <a:custGeom>
              <a:avLst/>
              <a:gdLst/>
              <a:ahLst/>
              <a:cxnLst/>
              <a:rect l="l" t="t" r="r" b="b"/>
              <a:pathLst>
                <a:path w="13536" h="9847" extrusionOk="0">
                  <a:moveTo>
                    <a:pt x="9958" y="0"/>
                  </a:moveTo>
                  <a:lnTo>
                    <a:pt x="8271" y="1062"/>
                  </a:lnTo>
                  <a:cubicBezTo>
                    <a:pt x="8271" y="1062"/>
                    <a:pt x="7006" y="2967"/>
                    <a:pt x="6162" y="3898"/>
                  </a:cubicBezTo>
                  <a:cubicBezTo>
                    <a:pt x="5907" y="4175"/>
                    <a:pt x="5462" y="4276"/>
                    <a:pt x="4937" y="4276"/>
                  </a:cubicBezTo>
                  <a:cubicBezTo>
                    <a:pt x="3696" y="4276"/>
                    <a:pt x="2005" y="3715"/>
                    <a:pt x="1290" y="3593"/>
                  </a:cubicBezTo>
                  <a:cubicBezTo>
                    <a:pt x="1274" y="3590"/>
                    <a:pt x="1259" y="3588"/>
                    <a:pt x="1243" y="3588"/>
                  </a:cubicBezTo>
                  <a:cubicBezTo>
                    <a:pt x="263" y="3588"/>
                    <a:pt x="0" y="9414"/>
                    <a:pt x="301" y="9672"/>
                  </a:cubicBezTo>
                  <a:cubicBezTo>
                    <a:pt x="359" y="9730"/>
                    <a:pt x="534" y="9789"/>
                    <a:pt x="781" y="9847"/>
                  </a:cubicBezTo>
                  <a:cubicBezTo>
                    <a:pt x="3079" y="8072"/>
                    <a:pt x="7849" y="3884"/>
                    <a:pt x="7849" y="3884"/>
                  </a:cubicBezTo>
                  <a:cubicBezTo>
                    <a:pt x="10584" y="3709"/>
                    <a:pt x="12343" y="2400"/>
                    <a:pt x="13536" y="1019"/>
                  </a:cubicBezTo>
                  <a:lnTo>
                    <a:pt x="9958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6240717" y="1777118"/>
              <a:ext cx="609496" cy="410383"/>
            </a:xfrm>
            <a:custGeom>
              <a:avLst/>
              <a:gdLst/>
              <a:ahLst/>
              <a:cxnLst/>
              <a:rect l="l" t="t" r="r" b="b"/>
              <a:pathLst>
                <a:path w="10778" h="7257" extrusionOk="0">
                  <a:moveTo>
                    <a:pt x="10294" y="0"/>
                  </a:moveTo>
                  <a:cubicBezTo>
                    <a:pt x="9950" y="0"/>
                    <a:pt x="9425" y="250"/>
                    <a:pt x="9250" y="305"/>
                  </a:cubicBezTo>
                  <a:cubicBezTo>
                    <a:pt x="6967" y="1105"/>
                    <a:pt x="2705" y="3825"/>
                    <a:pt x="509" y="4828"/>
                  </a:cubicBezTo>
                  <a:cubicBezTo>
                    <a:pt x="466" y="4843"/>
                    <a:pt x="0" y="5032"/>
                    <a:pt x="0" y="5061"/>
                  </a:cubicBezTo>
                  <a:lnTo>
                    <a:pt x="306" y="7257"/>
                  </a:lnTo>
                  <a:cubicBezTo>
                    <a:pt x="306" y="7257"/>
                    <a:pt x="1978" y="6791"/>
                    <a:pt x="3927" y="5890"/>
                  </a:cubicBezTo>
                  <a:cubicBezTo>
                    <a:pt x="8625" y="3708"/>
                    <a:pt x="10777" y="392"/>
                    <a:pt x="10559" y="101"/>
                  </a:cubicBezTo>
                  <a:cubicBezTo>
                    <a:pt x="10504" y="28"/>
                    <a:pt x="10409" y="0"/>
                    <a:pt x="10294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6419183" y="1905371"/>
              <a:ext cx="158792" cy="197416"/>
            </a:xfrm>
            <a:custGeom>
              <a:avLst/>
              <a:gdLst/>
              <a:ahLst/>
              <a:cxnLst/>
              <a:rect l="l" t="t" r="r" b="b"/>
              <a:pathLst>
                <a:path w="2808" h="3491" extrusionOk="0">
                  <a:moveTo>
                    <a:pt x="2095" y="0"/>
                  </a:moveTo>
                  <a:cubicBezTo>
                    <a:pt x="1382" y="378"/>
                    <a:pt x="669" y="800"/>
                    <a:pt x="0" y="1164"/>
                  </a:cubicBezTo>
                  <a:cubicBezTo>
                    <a:pt x="160" y="1993"/>
                    <a:pt x="422" y="3011"/>
                    <a:pt x="480" y="3084"/>
                  </a:cubicBezTo>
                  <a:cubicBezTo>
                    <a:pt x="509" y="3142"/>
                    <a:pt x="742" y="3302"/>
                    <a:pt x="1033" y="3491"/>
                  </a:cubicBezTo>
                  <a:cubicBezTo>
                    <a:pt x="1673" y="3185"/>
                    <a:pt x="2255" y="2851"/>
                    <a:pt x="2807" y="2502"/>
                  </a:cubicBezTo>
                  <a:lnTo>
                    <a:pt x="2807" y="2502"/>
                  </a:lnTo>
                  <a:cubicBezTo>
                    <a:pt x="2676" y="2521"/>
                    <a:pt x="2555" y="2528"/>
                    <a:pt x="2452" y="2528"/>
                  </a:cubicBezTo>
                  <a:cubicBezTo>
                    <a:pt x="2245" y="2528"/>
                    <a:pt x="2109" y="2502"/>
                    <a:pt x="2109" y="2502"/>
                  </a:cubicBezTo>
                  <a:lnTo>
                    <a:pt x="2095" y="0"/>
                  </a:ln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6077858" y="1603174"/>
              <a:ext cx="621824" cy="398451"/>
            </a:xfrm>
            <a:custGeom>
              <a:avLst/>
              <a:gdLst/>
              <a:ahLst/>
              <a:cxnLst/>
              <a:rect l="l" t="t" r="r" b="b"/>
              <a:pathLst>
                <a:path w="10996" h="7046" extrusionOk="0">
                  <a:moveTo>
                    <a:pt x="10010" y="0"/>
                  </a:moveTo>
                  <a:cubicBezTo>
                    <a:pt x="8686" y="0"/>
                    <a:pt x="1688" y="3439"/>
                    <a:pt x="1688" y="3439"/>
                  </a:cubicBezTo>
                  <a:cubicBezTo>
                    <a:pt x="1" y="4123"/>
                    <a:pt x="1019" y="7046"/>
                    <a:pt x="1019" y="7046"/>
                  </a:cubicBezTo>
                  <a:cubicBezTo>
                    <a:pt x="1019" y="7046"/>
                    <a:pt x="4873" y="4704"/>
                    <a:pt x="6516" y="3832"/>
                  </a:cubicBezTo>
                  <a:cubicBezTo>
                    <a:pt x="8145" y="2959"/>
                    <a:pt x="10996" y="356"/>
                    <a:pt x="10152" y="21"/>
                  </a:cubicBezTo>
                  <a:cubicBezTo>
                    <a:pt x="10117" y="7"/>
                    <a:pt x="10069" y="0"/>
                    <a:pt x="10010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5831137" y="1531131"/>
              <a:ext cx="672832" cy="1226343"/>
            </a:xfrm>
            <a:custGeom>
              <a:avLst/>
              <a:gdLst/>
              <a:ahLst/>
              <a:cxnLst/>
              <a:rect l="l" t="t" r="r" b="b"/>
              <a:pathLst>
                <a:path w="11898" h="21686" extrusionOk="0">
                  <a:moveTo>
                    <a:pt x="989" y="1"/>
                  </a:moveTo>
                  <a:cubicBezTo>
                    <a:pt x="437" y="1"/>
                    <a:pt x="0" y="437"/>
                    <a:pt x="0" y="975"/>
                  </a:cubicBezTo>
                  <a:lnTo>
                    <a:pt x="0" y="20711"/>
                  </a:lnTo>
                  <a:cubicBezTo>
                    <a:pt x="0" y="21250"/>
                    <a:pt x="437" y="21686"/>
                    <a:pt x="989" y="21686"/>
                  </a:cubicBezTo>
                  <a:lnTo>
                    <a:pt x="10908" y="21686"/>
                  </a:lnTo>
                  <a:cubicBezTo>
                    <a:pt x="11461" y="21686"/>
                    <a:pt x="11897" y="21250"/>
                    <a:pt x="11897" y="20711"/>
                  </a:cubicBezTo>
                  <a:lnTo>
                    <a:pt x="11897" y="975"/>
                  </a:lnTo>
                  <a:cubicBezTo>
                    <a:pt x="11883" y="437"/>
                    <a:pt x="11432" y="1"/>
                    <a:pt x="10908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5872248" y="1571450"/>
              <a:ext cx="592248" cy="1042952"/>
            </a:xfrm>
            <a:custGeom>
              <a:avLst/>
              <a:gdLst/>
              <a:ahLst/>
              <a:cxnLst/>
              <a:rect l="l" t="t" r="r" b="b"/>
              <a:pathLst>
                <a:path w="10473" h="18443" extrusionOk="0">
                  <a:moveTo>
                    <a:pt x="277" y="0"/>
                  </a:moveTo>
                  <a:cubicBezTo>
                    <a:pt x="131" y="0"/>
                    <a:pt x="1" y="117"/>
                    <a:pt x="1" y="262"/>
                  </a:cubicBezTo>
                  <a:lnTo>
                    <a:pt x="1" y="18180"/>
                  </a:lnTo>
                  <a:cubicBezTo>
                    <a:pt x="1" y="18326"/>
                    <a:pt x="131" y="18442"/>
                    <a:pt x="277" y="18442"/>
                  </a:cubicBezTo>
                  <a:lnTo>
                    <a:pt x="10196" y="18442"/>
                  </a:lnTo>
                  <a:cubicBezTo>
                    <a:pt x="10341" y="18442"/>
                    <a:pt x="10472" y="18326"/>
                    <a:pt x="10472" y="18180"/>
                  </a:cubicBezTo>
                  <a:lnTo>
                    <a:pt x="10472" y="262"/>
                  </a:lnTo>
                  <a:cubicBezTo>
                    <a:pt x="10458" y="117"/>
                    <a:pt x="10327" y="0"/>
                    <a:pt x="10181" y="0"/>
                  </a:cubicBezTo>
                  <a:lnTo>
                    <a:pt x="7927" y="0"/>
                  </a:lnTo>
                  <a:cubicBezTo>
                    <a:pt x="7636" y="0"/>
                    <a:pt x="7389" y="175"/>
                    <a:pt x="7287" y="451"/>
                  </a:cubicBezTo>
                  <a:cubicBezTo>
                    <a:pt x="7200" y="728"/>
                    <a:pt x="6938" y="902"/>
                    <a:pt x="6662" y="902"/>
                  </a:cubicBezTo>
                  <a:lnTo>
                    <a:pt x="3797" y="902"/>
                  </a:lnTo>
                  <a:cubicBezTo>
                    <a:pt x="3506" y="902"/>
                    <a:pt x="3258" y="728"/>
                    <a:pt x="3157" y="451"/>
                  </a:cubicBezTo>
                  <a:cubicBezTo>
                    <a:pt x="3069" y="175"/>
                    <a:pt x="2822" y="0"/>
                    <a:pt x="2531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6148600" y="1559914"/>
              <a:ext cx="37040" cy="37097"/>
            </a:xfrm>
            <a:custGeom>
              <a:avLst/>
              <a:gdLst/>
              <a:ahLst/>
              <a:cxnLst/>
              <a:rect l="l" t="t" r="r" b="b"/>
              <a:pathLst>
                <a:path w="655" h="656" extrusionOk="0">
                  <a:moveTo>
                    <a:pt x="335" y="1"/>
                  </a:moveTo>
                  <a:cubicBezTo>
                    <a:pt x="146" y="1"/>
                    <a:pt x="0" y="146"/>
                    <a:pt x="0" y="321"/>
                  </a:cubicBezTo>
                  <a:cubicBezTo>
                    <a:pt x="0" y="510"/>
                    <a:pt x="146" y="655"/>
                    <a:pt x="335" y="655"/>
                  </a:cubicBezTo>
                  <a:cubicBezTo>
                    <a:pt x="509" y="655"/>
                    <a:pt x="655" y="510"/>
                    <a:pt x="655" y="321"/>
                  </a:cubicBezTo>
                  <a:cubicBezTo>
                    <a:pt x="655" y="146"/>
                    <a:pt x="509" y="1"/>
                    <a:pt x="33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218493" y="1567322"/>
              <a:ext cx="23072" cy="22281"/>
            </a:xfrm>
            <a:custGeom>
              <a:avLst/>
              <a:gdLst/>
              <a:ahLst/>
              <a:cxnLst/>
              <a:rect l="l" t="t" r="r" b="b"/>
              <a:pathLst>
                <a:path w="408" h="394" extrusionOk="0">
                  <a:moveTo>
                    <a:pt x="204" y="1"/>
                  </a:moveTo>
                  <a:cubicBezTo>
                    <a:pt x="102" y="1"/>
                    <a:pt x="1" y="88"/>
                    <a:pt x="1" y="190"/>
                  </a:cubicBezTo>
                  <a:cubicBezTo>
                    <a:pt x="1" y="306"/>
                    <a:pt x="102" y="393"/>
                    <a:pt x="204" y="393"/>
                  </a:cubicBezTo>
                  <a:cubicBezTo>
                    <a:pt x="306" y="393"/>
                    <a:pt x="408" y="306"/>
                    <a:pt x="408" y="190"/>
                  </a:cubicBezTo>
                  <a:cubicBezTo>
                    <a:pt x="408" y="88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6093465" y="1567322"/>
              <a:ext cx="22281" cy="2228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5" y="1"/>
                  </a:moveTo>
                  <a:cubicBezTo>
                    <a:pt x="88" y="1"/>
                    <a:pt x="1" y="88"/>
                    <a:pt x="1" y="190"/>
                  </a:cubicBezTo>
                  <a:cubicBezTo>
                    <a:pt x="1" y="306"/>
                    <a:pt x="88" y="393"/>
                    <a:pt x="205" y="393"/>
                  </a:cubicBezTo>
                  <a:cubicBezTo>
                    <a:pt x="306" y="393"/>
                    <a:pt x="394" y="306"/>
                    <a:pt x="394" y="190"/>
                  </a:cubicBezTo>
                  <a:cubicBezTo>
                    <a:pt x="394" y="88"/>
                    <a:pt x="306" y="1"/>
                    <a:pt x="20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5871456" y="1765526"/>
              <a:ext cx="592192" cy="537168"/>
            </a:xfrm>
            <a:custGeom>
              <a:avLst/>
              <a:gdLst/>
              <a:ahLst/>
              <a:cxnLst/>
              <a:rect l="l" t="t" r="r" b="b"/>
              <a:pathLst>
                <a:path w="10472" h="9499" extrusionOk="0">
                  <a:moveTo>
                    <a:pt x="0" y="1"/>
                  </a:moveTo>
                  <a:lnTo>
                    <a:pt x="0" y="9498"/>
                  </a:lnTo>
                  <a:lnTo>
                    <a:pt x="10472" y="9498"/>
                  </a:lnTo>
                  <a:lnTo>
                    <a:pt x="10472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5871456" y="2351937"/>
              <a:ext cx="592192" cy="192496"/>
            </a:xfrm>
            <a:custGeom>
              <a:avLst/>
              <a:gdLst/>
              <a:ahLst/>
              <a:cxnLst/>
              <a:rect l="l" t="t" r="r" b="b"/>
              <a:pathLst>
                <a:path w="10472" h="3404" extrusionOk="0">
                  <a:moveTo>
                    <a:pt x="0" y="1"/>
                  </a:moveTo>
                  <a:lnTo>
                    <a:pt x="0" y="3404"/>
                  </a:lnTo>
                  <a:lnTo>
                    <a:pt x="10472" y="3404"/>
                  </a:lnTo>
                  <a:lnTo>
                    <a:pt x="10472" y="1"/>
                  </a:ln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6065530" y="2651306"/>
              <a:ext cx="202392" cy="71649"/>
            </a:xfrm>
            <a:custGeom>
              <a:avLst/>
              <a:gdLst/>
              <a:ahLst/>
              <a:cxnLst/>
              <a:rect l="l" t="t" r="r" b="b"/>
              <a:pathLst>
                <a:path w="3579" h="1267" extrusionOk="0">
                  <a:moveTo>
                    <a:pt x="364" y="1"/>
                  </a:moveTo>
                  <a:cubicBezTo>
                    <a:pt x="160" y="1"/>
                    <a:pt x="0" y="175"/>
                    <a:pt x="0" y="364"/>
                  </a:cubicBezTo>
                  <a:lnTo>
                    <a:pt x="0" y="902"/>
                  </a:lnTo>
                  <a:cubicBezTo>
                    <a:pt x="0" y="1092"/>
                    <a:pt x="160" y="1266"/>
                    <a:pt x="364" y="1266"/>
                  </a:cubicBezTo>
                  <a:lnTo>
                    <a:pt x="3215" y="1266"/>
                  </a:lnTo>
                  <a:cubicBezTo>
                    <a:pt x="3418" y="1266"/>
                    <a:pt x="3578" y="1092"/>
                    <a:pt x="3578" y="902"/>
                  </a:cubicBezTo>
                  <a:lnTo>
                    <a:pt x="3578" y="364"/>
                  </a:lnTo>
                  <a:cubicBezTo>
                    <a:pt x="3578" y="175"/>
                    <a:pt x="3418" y="1"/>
                    <a:pt x="3215" y="1"/>
                  </a:cubicBezTo>
                  <a:close/>
                </a:path>
              </a:pathLst>
            </a:custGeom>
            <a:solidFill>
              <a:srgbClr val="29B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5918335" y="1838756"/>
              <a:ext cx="497640" cy="343032"/>
            </a:xfrm>
            <a:custGeom>
              <a:avLst/>
              <a:gdLst/>
              <a:ahLst/>
              <a:cxnLst/>
              <a:rect l="l" t="t" r="r" b="b"/>
              <a:pathLst>
                <a:path w="8800" h="6066" extrusionOk="0">
                  <a:moveTo>
                    <a:pt x="669" y="0"/>
                  </a:moveTo>
                  <a:cubicBezTo>
                    <a:pt x="291" y="0"/>
                    <a:pt x="0" y="306"/>
                    <a:pt x="0" y="669"/>
                  </a:cubicBezTo>
                  <a:lnTo>
                    <a:pt x="0" y="5396"/>
                  </a:lnTo>
                  <a:cubicBezTo>
                    <a:pt x="0" y="5774"/>
                    <a:pt x="305" y="6065"/>
                    <a:pt x="669" y="6065"/>
                  </a:cubicBezTo>
                  <a:lnTo>
                    <a:pt x="8116" y="6065"/>
                  </a:lnTo>
                  <a:cubicBezTo>
                    <a:pt x="8494" y="6065"/>
                    <a:pt x="8785" y="5760"/>
                    <a:pt x="8785" y="5396"/>
                  </a:cubicBezTo>
                  <a:lnTo>
                    <a:pt x="8785" y="669"/>
                  </a:lnTo>
                  <a:cubicBezTo>
                    <a:pt x="8799" y="306"/>
                    <a:pt x="8494" y="0"/>
                    <a:pt x="8116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5942142" y="1959827"/>
              <a:ext cx="439280" cy="176719"/>
            </a:xfrm>
            <a:custGeom>
              <a:avLst/>
              <a:gdLst/>
              <a:ahLst/>
              <a:cxnLst/>
              <a:rect l="l" t="t" r="r" b="b"/>
              <a:pathLst>
                <a:path w="7768" h="3125" extrusionOk="0">
                  <a:moveTo>
                    <a:pt x="2731" y="1"/>
                  </a:moveTo>
                  <a:cubicBezTo>
                    <a:pt x="2597" y="1"/>
                    <a:pt x="2459" y="63"/>
                    <a:pt x="2357" y="186"/>
                  </a:cubicBezTo>
                  <a:lnTo>
                    <a:pt x="1" y="3124"/>
                  </a:lnTo>
                  <a:lnTo>
                    <a:pt x="7767" y="3124"/>
                  </a:lnTo>
                  <a:lnTo>
                    <a:pt x="5964" y="855"/>
                  </a:lnTo>
                  <a:cubicBezTo>
                    <a:pt x="5877" y="739"/>
                    <a:pt x="5746" y="681"/>
                    <a:pt x="5611" y="681"/>
                  </a:cubicBezTo>
                  <a:cubicBezTo>
                    <a:pt x="5477" y="681"/>
                    <a:pt x="5338" y="739"/>
                    <a:pt x="5237" y="855"/>
                  </a:cubicBezTo>
                  <a:lnTo>
                    <a:pt x="4437" y="1859"/>
                  </a:lnTo>
                  <a:lnTo>
                    <a:pt x="3084" y="186"/>
                  </a:lnTo>
                  <a:cubicBezTo>
                    <a:pt x="2997" y="63"/>
                    <a:pt x="2866" y="1"/>
                    <a:pt x="2731" y="1"/>
                  </a:cubicBezTo>
                  <a:close/>
                </a:path>
              </a:pathLst>
            </a:custGeom>
            <a:solidFill>
              <a:srgbClr val="9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6163415" y="1921827"/>
              <a:ext cx="67464" cy="67464"/>
            </a:xfrm>
            <a:custGeom>
              <a:avLst/>
              <a:gdLst/>
              <a:ahLst/>
              <a:cxnLst/>
              <a:rect l="l" t="t" r="r" b="b"/>
              <a:pathLst>
                <a:path w="1193" h="1193" extrusionOk="0">
                  <a:moveTo>
                    <a:pt x="596" y="0"/>
                  </a:moveTo>
                  <a:cubicBezTo>
                    <a:pt x="277" y="0"/>
                    <a:pt x="0" y="277"/>
                    <a:pt x="0" y="596"/>
                  </a:cubicBezTo>
                  <a:cubicBezTo>
                    <a:pt x="0" y="931"/>
                    <a:pt x="277" y="1193"/>
                    <a:pt x="596" y="1193"/>
                  </a:cubicBezTo>
                  <a:cubicBezTo>
                    <a:pt x="916" y="1193"/>
                    <a:pt x="1193" y="931"/>
                    <a:pt x="1193" y="596"/>
                  </a:cubicBezTo>
                  <a:cubicBezTo>
                    <a:pt x="1193" y="277"/>
                    <a:pt x="916" y="0"/>
                    <a:pt x="596" y="0"/>
                  </a:cubicBezTo>
                  <a:close/>
                </a:path>
              </a:pathLst>
            </a:custGeom>
            <a:solidFill>
              <a:srgbClr val="007B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6022779" y="1893043"/>
              <a:ext cx="102864" cy="37040"/>
            </a:xfrm>
            <a:custGeom>
              <a:avLst/>
              <a:gdLst/>
              <a:ahLst/>
              <a:cxnLst/>
              <a:rect l="l" t="t" r="r" b="b"/>
              <a:pathLst>
                <a:path w="1819" h="655" extrusionOk="0">
                  <a:moveTo>
                    <a:pt x="829" y="0"/>
                  </a:moveTo>
                  <a:cubicBezTo>
                    <a:pt x="596" y="0"/>
                    <a:pt x="393" y="160"/>
                    <a:pt x="364" y="378"/>
                  </a:cubicBezTo>
                  <a:cubicBezTo>
                    <a:pt x="335" y="378"/>
                    <a:pt x="306" y="364"/>
                    <a:pt x="276" y="364"/>
                  </a:cubicBezTo>
                  <a:cubicBezTo>
                    <a:pt x="116" y="364"/>
                    <a:pt x="0" y="495"/>
                    <a:pt x="0" y="655"/>
                  </a:cubicBezTo>
                  <a:lnTo>
                    <a:pt x="1818" y="655"/>
                  </a:lnTo>
                  <a:lnTo>
                    <a:pt x="1818" y="611"/>
                  </a:lnTo>
                  <a:cubicBezTo>
                    <a:pt x="1818" y="422"/>
                    <a:pt x="1644" y="247"/>
                    <a:pt x="1455" y="247"/>
                  </a:cubicBezTo>
                  <a:cubicBezTo>
                    <a:pt x="1396" y="247"/>
                    <a:pt x="1324" y="276"/>
                    <a:pt x="1265" y="291"/>
                  </a:cubicBezTo>
                  <a:cubicBezTo>
                    <a:pt x="1193" y="131"/>
                    <a:pt x="1033" y="0"/>
                    <a:pt x="829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6253044" y="1938282"/>
              <a:ext cx="112704" cy="41168"/>
            </a:xfrm>
            <a:custGeom>
              <a:avLst/>
              <a:gdLst/>
              <a:ahLst/>
              <a:cxnLst/>
              <a:rect l="l" t="t" r="r" b="b"/>
              <a:pathLst>
                <a:path w="1993" h="728" extrusionOk="0">
                  <a:moveTo>
                    <a:pt x="917" y="0"/>
                  </a:moveTo>
                  <a:cubicBezTo>
                    <a:pt x="669" y="0"/>
                    <a:pt x="451" y="175"/>
                    <a:pt x="408" y="407"/>
                  </a:cubicBezTo>
                  <a:cubicBezTo>
                    <a:pt x="393" y="407"/>
                    <a:pt x="364" y="393"/>
                    <a:pt x="320" y="393"/>
                  </a:cubicBezTo>
                  <a:cubicBezTo>
                    <a:pt x="146" y="393"/>
                    <a:pt x="0" y="538"/>
                    <a:pt x="0" y="727"/>
                  </a:cubicBezTo>
                  <a:lnTo>
                    <a:pt x="1978" y="727"/>
                  </a:lnTo>
                  <a:cubicBezTo>
                    <a:pt x="1993" y="713"/>
                    <a:pt x="1993" y="669"/>
                    <a:pt x="1993" y="655"/>
                  </a:cubicBezTo>
                  <a:cubicBezTo>
                    <a:pt x="1993" y="436"/>
                    <a:pt x="1818" y="247"/>
                    <a:pt x="1600" y="247"/>
                  </a:cubicBezTo>
                  <a:cubicBezTo>
                    <a:pt x="1513" y="247"/>
                    <a:pt x="1469" y="276"/>
                    <a:pt x="1397" y="305"/>
                  </a:cubicBezTo>
                  <a:cubicBezTo>
                    <a:pt x="1309" y="131"/>
                    <a:pt x="1120" y="0"/>
                    <a:pt x="917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5918335" y="2217916"/>
              <a:ext cx="278848" cy="45240"/>
            </a:xfrm>
            <a:custGeom>
              <a:avLst/>
              <a:gdLst/>
              <a:ahLst/>
              <a:cxnLst/>
              <a:rect l="l" t="t" r="r" b="b"/>
              <a:pathLst>
                <a:path w="4931" h="800" extrusionOk="0">
                  <a:moveTo>
                    <a:pt x="407" y="0"/>
                  </a:moveTo>
                  <a:cubicBezTo>
                    <a:pt x="189" y="0"/>
                    <a:pt x="0" y="175"/>
                    <a:pt x="0" y="393"/>
                  </a:cubicBezTo>
                  <a:cubicBezTo>
                    <a:pt x="0" y="611"/>
                    <a:pt x="189" y="800"/>
                    <a:pt x="407" y="800"/>
                  </a:cubicBezTo>
                  <a:lnTo>
                    <a:pt x="4509" y="800"/>
                  </a:lnTo>
                  <a:cubicBezTo>
                    <a:pt x="4727" y="800"/>
                    <a:pt x="4916" y="611"/>
                    <a:pt x="4916" y="393"/>
                  </a:cubicBezTo>
                  <a:cubicBezTo>
                    <a:pt x="4930" y="175"/>
                    <a:pt x="4756" y="0"/>
                    <a:pt x="4509" y="0"/>
                  </a:cubicBezTo>
                  <a:close/>
                </a:path>
              </a:pathLst>
            </a:custGeom>
            <a:solidFill>
              <a:srgbClr val="48B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5918335" y="1690712"/>
              <a:ext cx="278848" cy="45297"/>
            </a:xfrm>
            <a:custGeom>
              <a:avLst/>
              <a:gdLst/>
              <a:ahLst/>
              <a:cxnLst/>
              <a:rect l="l" t="t" r="r" b="b"/>
              <a:pathLst>
                <a:path w="4931" h="801" extrusionOk="0">
                  <a:moveTo>
                    <a:pt x="407" y="0"/>
                  </a:moveTo>
                  <a:cubicBezTo>
                    <a:pt x="189" y="0"/>
                    <a:pt x="0" y="175"/>
                    <a:pt x="0" y="393"/>
                  </a:cubicBezTo>
                  <a:cubicBezTo>
                    <a:pt x="0" y="611"/>
                    <a:pt x="189" y="800"/>
                    <a:pt x="407" y="800"/>
                  </a:cubicBezTo>
                  <a:lnTo>
                    <a:pt x="4509" y="800"/>
                  </a:lnTo>
                  <a:cubicBezTo>
                    <a:pt x="4727" y="800"/>
                    <a:pt x="4916" y="611"/>
                    <a:pt x="4916" y="393"/>
                  </a:cubicBezTo>
                  <a:cubicBezTo>
                    <a:pt x="4930" y="175"/>
                    <a:pt x="4756" y="0"/>
                    <a:pt x="4509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6290027" y="1690712"/>
              <a:ext cx="125937" cy="45297"/>
            </a:xfrm>
            <a:custGeom>
              <a:avLst/>
              <a:gdLst/>
              <a:ahLst/>
              <a:cxnLst/>
              <a:rect l="l" t="t" r="r" b="b"/>
              <a:pathLst>
                <a:path w="2227" h="801" extrusionOk="0">
                  <a:moveTo>
                    <a:pt x="394" y="0"/>
                  </a:moveTo>
                  <a:cubicBezTo>
                    <a:pt x="175" y="0"/>
                    <a:pt x="1" y="175"/>
                    <a:pt x="1" y="393"/>
                  </a:cubicBezTo>
                  <a:cubicBezTo>
                    <a:pt x="1" y="611"/>
                    <a:pt x="175" y="800"/>
                    <a:pt x="394" y="800"/>
                  </a:cubicBezTo>
                  <a:lnTo>
                    <a:pt x="1833" y="800"/>
                  </a:lnTo>
                  <a:cubicBezTo>
                    <a:pt x="2052" y="800"/>
                    <a:pt x="2226" y="611"/>
                    <a:pt x="2226" y="393"/>
                  </a:cubicBezTo>
                  <a:cubicBezTo>
                    <a:pt x="2226" y="175"/>
                    <a:pt x="2052" y="0"/>
                    <a:pt x="1833" y="0"/>
                  </a:cubicBezTo>
                  <a:close/>
                </a:path>
              </a:pathLst>
            </a:custGeom>
            <a:solidFill>
              <a:srgbClr val="D5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5918335" y="2398816"/>
              <a:ext cx="497640" cy="104504"/>
            </a:xfrm>
            <a:custGeom>
              <a:avLst/>
              <a:gdLst/>
              <a:ahLst/>
              <a:cxnLst/>
              <a:rect l="l" t="t" r="r" b="b"/>
              <a:pathLst>
                <a:path w="8800" h="1848" extrusionOk="0">
                  <a:moveTo>
                    <a:pt x="0" y="1"/>
                  </a:moveTo>
                  <a:lnTo>
                    <a:pt x="0" y="1848"/>
                  </a:lnTo>
                  <a:lnTo>
                    <a:pt x="8799" y="1848"/>
                  </a:lnTo>
                  <a:lnTo>
                    <a:pt x="8799" y="1"/>
                  </a:ln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5691293" y="2049910"/>
              <a:ext cx="460656" cy="536377"/>
            </a:xfrm>
            <a:custGeom>
              <a:avLst/>
              <a:gdLst/>
              <a:ahLst/>
              <a:cxnLst/>
              <a:rect l="l" t="t" r="r" b="b"/>
              <a:pathLst>
                <a:path w="8146" h="9485" extrusionOk="0">
                  <a:moveTo>
                    <a:pt x="7499" y="0"/>
                  </a:moveTo>
                  <a:cubicBezTo>
                    <a:pt x="6768" y="0"/>
                    <a:pt x="5622" y="1391"/>
                    <a:pt x="4408" y="2535"/>
                  </a:cubicBezTo>
                  <a:cubicBezTo>
                    <a:pt x="3128" y="3698"/>
                    <a:pt x="1252" y="3844"/>
                    <a:pt x="1252" y="3844"/>
                  </a:cubicBezTo>
                  <a:cubicBezTo>
                    <a:pt x="655" y="4484"/>
                    <a:pt x="408" y="5458"/>
                    <a:pt x="234" y="6273"/>
                  </a:cubicBezTo>
                  <a:cubicBezTo>
                    <a:pt x="1" y="7349"/>
                    <a:pt x="132" y="8091"/>
                    <a:pt x="874" y="8934"/>
                  </a:cubicBezTo>
                  <a:cubicBezTo>
                    <a:pt x="1226" y="9328"/>
                    <a:pt x="1582" y="9484"/>
                    <a:pt x="1931" y="9484"/>
                  </a:cubicBezTo>
                  <a:cubicBezTo>
                    <a:pt x="2677" y="9484"/>
                    <a:pt x="3396" y="8773"/>
                    <a:pt x="4001" y="8149"/>
                  </a:cubicBezTo>
                  <a:cubicBezTo>
                    <a:pt x="5004" y="7145"/>
                    <a:pt x="5368" y="4876"/>
                    <a:pt x="6618" y="3509"/>
                  </a:cubicBezTo>
                  <a:cubicBezTo>
                    <a:pt x="7869" y="2157"/>
                    <a:pt x="8146" y="77"/>
                    <a:pt x="7564" y="4"/>
                  </a:cubicBezTo>
                  <a:cubicBezTo>
                    <a:pt x="7543" y="2"/>
                    <a:pt x="7521" y="0"/>
                    <a:pt x="7499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6377224" y="2135638"/>
              <a:ext cx="312948" cy="208896"/>
            </a:xfrm>
            <a:custGeom>
              <a:avLst/>
              <a:gdLst/>
              <a:ahLst/>
              <a:cxnLst/>
              <a:rect l="l" t="t" r="r" b="b"/>
              <a:pathLst>
                <a:path w="5534" h="3694" extrusionOk="0">
                  <a:moveTo>
                    <a:pt x="2226" y="1"/>
                  </a:moveTo>
                  <a:lnTo>
                    <a:pt x="2226" y="1499"/>
                  </a:lnTo>
                  <a:cubicBezTo>
                    <a:pt x="1324" y="1935"/>
                    <a:pt x="1" y="3244"/>
                    <a:pt x="597" y="3666"/>
                  </a:cubicBezTo>
                  <a:cubicBezTo>
                    <a:pt x="622" y="3685"/>
                    <a:pt x="669" y="3694"/>
                    <a:pt x="735" y="3694"/>
                  </a:cubicBezTo>
                  <a:cubicBezTo>
                    <a:pt x="1585" y="3694"/>
                    <a:pt x="5533" y="2204"/>
                    <a:pt x="5236" y="1179"/>
                  </a:cubicBezTo>
                  <a:cubicBezTo>
                    <a:pt x="4902" y="73"/>
                    <a:pt x="2226" y="1"/>
                    <a:pt x="2226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6423311" y="2322362"/>
              <a:ext cx="268047" cy="191705"/>
            </a:xfrm>
            <a:custGeom>
              <a:avLst/>
              <a:gdLst/>
              <a:ahLst/>
              <a:cxnLst/>
              <a:rect l="l" t="t" r="r" b="b"/>
              <a:pathLst>
                <a:path w="4740" h="3390" extrusionOk="0">
                  <a:moveTo>
                    <a:pt x="1411" y="0"/>
                  </a:moveTo>
                  <a:lnTo>
                    <a:pt x="1411" y="1513"/>
                  </a:lnTo>
                  <a:cubicBezTo>
                    <a:pt x="495" y="1949"/>
                    <a:pt x="0" y="3345"/>
                    <a:pt x="436" y="3389"/>
                  </a:cubicBezTo>
                  <a:cubicBezTo>
                    <a:pt x="439" y="3389"/>
                    <a:pt x="442" y="3389"/>
                    <a:pt x="445" y="3389"/>
                  </a:cubicBezTo>
                  <a:cubicBezTo>
                    <a:pt x="923" y="3389"/>
                    <a:pt x="4739" y="2291"/>
                    <a:pt x="4421" y="1193"/>
                  </a:cubicBezTo>
                  <a:cubicBezTo>
                    <a:pt x="4087" y="73"/>
                    <a:pt x="1411" y="0"/>
                    <a:pt x="1411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5274362" y="2583051"/>
              <a:ext cx="448272" cy="520656"/>
            </a:xfrm>
            <a:custGeom>
              <a:avLst/>
              <a:gdLst/>
              <a:ahLst/>
              <a:cxnLst/>
              <a:rect l="l" t="t" r="r" b="b"/>
              <a:pathLst>
                <a:path w="7927" h="9207" extrusionOk="0">
                  <a:moveTo>
                    <a:pt x="2865" y="1"/>
                  </a:moveTo>
                  <a:cubicBezTo>
                    <a:pt x="2865" y="1"/>
                    <a:pt x="727" y="1775"/>
                    <a:pt x="0" y="2429"/>
                  </a:cubicBezTo>
                  <a:cubicBezTo>
                    <a:pt x="1120" y="5993"/>
                    <a:pt x="4945" y="9207"/>
                    <a:pt x="4945" y="9207"/>
                  </a:cubicBezTo>
                  <a:lnTo>
                    <a:pt x="7927" y="6793"/>
                  </a:lnTo>
                  <a:lnTo>
                    <a:pt x="6429" y="5527"/>
                  </a:lnTo>
                  <a:lnTo>
                    <a:pt x="5250" y="6182"/>
                  </a:lnTo>
                  <a:cubicBezTo>
                    <a:pt x="5250" y="6182"/>
                    <a:pt x="5614" y="5469"/>
                    <a:pt x="5905" y="4873"/>
                  </a:cubicBezTo>
                  <a:cubicBezTo>
                    <a:pt x="4407" y="3418"/>
                    <a:pt x="2865" y="1"/>
                    <a:pt x="286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6021648" y="2063142"/>
              <a:ext cx="110725" cy="121356"/>
            </a:xfrm>
            <a:custGeom>
              <a:avLst/>
              <a:gdLst/>
              <a:ahLst/>
              <a:cxnLst/>
              <a:rect l="l" t="t" r="r" b="b"/>
              <a:pathLst>
                <a:path w="1958" h="2146" extrusionOk="0">
                  <a:moveTo>
                    <a:pt x="1459" y="1"/>
                  </a:moveTo>
                  <a:cubicBezTo>
                    <a:pt x="1445" y="1"/>
                    <a:pt x="1431" y="1"/>
                    <a:pt x="1416" y="3"/>
                  </a:cubicBezTo>
                  <a:cubicBezTo>
                    <a:pt x="907" y="119"/>
                    <a:pt x="20" y="1283"/>
                    <a:pt x="20" y="1283"/>
                  </a:cubicBezTo>
                  <a:cubicBezTo>
                    <a:pt x="1" y="2020"/>
                    <a:pt x="467" y="2146"/>
                    <a:pt x="788" y="2146"/>
                  </a:cubicBezTo>
                  <a:cubicBezTo>
                    <a:pt x="954" y="2146"/>
                    <a:pt x="1082" y="2112"/>
                    <a:pt x="1082" y="2112"/>
                  </a:cubicBezTo>
                  <a:cubicBezTo>
                    <a:pt x="1082" y="2112"/>
                    <a:pt x="1445" y="1675"/>
                    <a:pt x="1722" y="977"/>
                  </a:cubicBezTo>
                  <a:cubicBezTo>
                    <a:pt x="1958" y="297"/>
                    <a:pt x="1756" y="1"/>
                    <a:pt x="1459" y="1"/>
                  </a:cubicBezTo>
                  <a:close/>
                </a:path>
              </a:pathLst>
            </a:custGeom>
            <a:solidFill>
              <a:srgbClr val="C7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6409287" y="2277123"/>
              <a:ext cx="96305" cy="63675"/>
            </a:xfrm>
            <a:custGeom>
              <a:avLst/>
              <a:gdLst/>
              <a:ahLst/>
              <a:cxnLst/>
              <a:rect l="l" t="t" r="r" b="b"/>
              <a:pathLst>
                <a:path w="1703" h="1126" extrusionOk="0">
                  <a:moveTo>
                    <a:pt x="1179" y="0"/>
                  </a:moveTo>
                  <a:cubicBezTo>
                    <a:pt x="1121" y="0"/>
                    <a:pt x="1063" y="0"/>
                    <a:pt x="1033" y="29"/>
                  </a:cubicBezTo>
                  <a:cubicBezTo>
                    <a:pt x="844" y="102"/>
                    <a:pt x="408" y="320"/>
                    <a:pt x="44" y="800"/>
                  </a:cubicBezTo>
                  <a:cubicBezTo>
                    <a:pt x="1" y="975"/>
                    <a:pt x="88" y="1062"/>
                    <a:pt x="234" y="1120"/>
                  </a:cubicBezTo>
                  <a:cubicBezTo>
                    <a:pt x="242" y="1124"/>
                    <a:pt x="255" y="1125"/>
                    <a:pt x="272" y="1125"/>
                  </a:cubicBezTo>
                  <a:cubicBezTo>
                    <a:pt x="455" y="1125"/>
                    <a:pt x="1086" y="924"/>
                    <a:pt x="1339" y="844"/>
                  </a:cubicBezTo>
                  <a:cubicBezTo>
                    <a:pt x="1412" y="829"/>
                    <a:pt x="1484" y="771"/>
                    <a:pt x="1499" y="698"/>
                  </a:cubicBezTo>
                  <a:cubicBezTo>
                    <a:pt x="1601" y="495"/>
                    <a:pt x="1702" y="102"/>
                    <a:pt x="1179" y="0"/>
                  </a:cubicBezTo>
                  <a:close/>
                </a:path>
              </a:pathLst>
            </a:custGeom>
            <a:solidFill>
              <a:srgbClr val="C7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6444687" y="2453951"/>
              <a:ext cx="73232" cy="53779"/>
            </a:xfrm>
            <a:custGeom>
              <a:avLst/>
              <a:gdLst/>
              <a:ahLst/>
              <a:cxnLst/>
              <a:rect l="l" t="t" r="r" b="b"/>
              <a:pathLst>
                <a:path w="1295" h="951" extrusionOk="0">
                  <a:moveTo>
                    <a:pt x="873" y="0"/>
                  </a:moveTo>
                  <a:cubicBezTo>
                    <a:pt x="844" y="0"/>
                    <a:pt x="800" y="0"/>
                    <a:pt x="771" y="15"/>
                  </a:cubicBezTo>
                  <a:cubicBezTo>
                    <a:pt x="640" y="102"/>
                    <a:pt x="291" y="306"/>
                    <a:pt x="44" y="713"/>
                  </a:cubicBezTo>
                  <a:cubicBezTo>
                    <a:pt x="0" y="844"/>
                    <a:pt x="102" y="916"/>
                    <a:pt x="204" y="946"/>
                  </a:cubicBezTo>
                  <a:cubicBezTo>
                    <a:pt x="211" y="949"/>
                    <a:pt x="222" y="951"/>
                    <a:pt x="236" y="951"/>
                  </a:cubicBezTo>
                  <a:cubicBezTo>
                    <a:pt x="384" y="951"/>
                    <a:pt x="877" y="748"/>
                    <a:pt x="1076" y="655"/>
                  </a:cubicBezTo>
                  <a:cubicBezTo>
                    <a:pt x="1135" y="640"/>
                    <a:pt x="1193" y="582"/>
                    <a:pt x="1207" y="538"/>
                  </a:cubicBezTo>
                  <a:cubicBezTo>
                    <a:pt x="1236" y="364"/>
                    <a:pt x="1295" y="44"/>
                    <a:pt x="873" y="0"/>
                  </a:cubicBezTo>
                  <a:close/>
                </a:path>
              </a:pathLst>
            </a:custGeom>
            <a:solidFill>
              <a:srgbClr val="C7E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6503045" y="2135638"/>
              <a:ext cx="38737" cy="85617"/>
            </a:xfrm>
            <a:custGeom>
              <a:avLst/>
              <a:gdLst/>
              <a:ahLst/>
              <a:cxnLst/>
              <a:rect l="l" t="t" r="r" b="b"/>
              <a:pathLst>
                <a:path w="685" h="1514" extrusionOk="0">
                  <a:moveTo>
                    <a:pt x="1" y="1"/>
                  </a:moveTo>
                  <a:lnTo>
                    <a:pt x="1" y="1513"/>
                  </a:lnTo>
                  <a:lnTo>
                    <a:pt x="641" y="1179"/>
                  </a:lnTo>
                  <a:cubicBezTo>
                    <a:pt x="641" y="1179"/>
                    <a:pt x="321" y="1019"/>
                    <a:pt x="321" y="728"/>
                  </a:cubicBezTo>
                  <a:cubicBezTo>
                    <a:pt x="321" y="539"/>
                    <a:pt x="539" y="233"/>
                    <a:pt x="684" y="59"/>
                  </a:cubicBezTo>
                  <a:cubicBezTo>
                    <a:pt x="306" y="1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6497333" y="2324002"/>
              <a:ext cx="64976" cy="84768"/>
            </a:xfrm>
            <a:custGeom>
              <a:avLst/>
              <a:gdLst/>
              <a:ahLst/>
              <a:cxnLst/>
              <a:rect l="l" t="t" r="r" b="b"/>
              <a:pathLst>
                <a:path w="1149" h="1499" extrusionOk="0">
                  <a:moveTo>
                    <a:pt x="102" y="0"/>
                  </a:moveTo>
                  <a:lnTo>
                    <a:pt x="102" y="1498"/>
                  </a:lnTo>
                  <a:cubicBezTo>
                    <a:pt x="102" y="1498"/>
                    <a:pt x="291" y="1455"/>
                    <a:pt x="451" y="1353"/>
                  </a:cubicBezTo>
                  <a:cubicBezTo>
                    <a:pt x="0" y="946"/>
                    <a:pt x="785" y="335"/>
                    <a:pt x="1149" y="102"/>
                  </a:cubicBezTo>
                  <a:cubicBezTo>
                    <a:pt x="582" y="15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5776851" y="2277123"/>
              <a:ext cx="264880" cy="308028"/>
            </a:xfrm>
            <a:custGeom>
              <a:avLst/>
              <a:gdLst/>
              <a:ahLst/>
              <a:cxnLst/>
              <a:rect l="l" t="t" r="r" b="b"/>
              <a:pathLst>
                <a:path w="4684" h="5447" extrusionOk="0">
                  <a:moveTo>
                    <a:pt x="4684" y="0"/>
                  </a:moveTo>
                  <a:lnTo>
                    <a:pt x="4684" y="0"/>
                  </a:lnTo>
                  <a:cubicBezTo>
                    <a:pt x="4683" y="0"/>
                    <a:pt x="3738" y="829"/>
                    <a:pt x="3331" y="1658"/>
                  </a:cubicBezTo>
                  <a:cubicBezTo>
                    <a:pt x="2909" y="2502"/>
                    <a:pt x="1513" y="5003"/>
                    <a:pt x="0" y="5367"/>
                  </a:cubicBezTo>
                  <a:cubicBezTo>
                    <a:pt x="139" y="5422"/>
                    <a:pt x="278" y="5446"/>
                    <a:pt x="416" y="5446"/>
                  </a:cubicBezTo>
                  <a:cubicBezTo>
                    <a:pt x="1157" y="5446"/>
                    <a:pt x="1872" y="4729"/>
                    <a:pt x="2473" y="4116"/>
                  </a:cubicBezTo>
                  <a:cubicBezTo>
                    <a:pt x="3360" y="3244"/>
                    <a:pt x="3738" y="1367"/>
                    <a:pt x="4684" y="0"/>
                  </a:cubicBezTo>
                  <a:close/>
                </a:path>
              </a:pathLst>
            </a:custGeom>
            <a:solidFill>
              <a:srgbClr val="99C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4571975" y="2687497"/>
              <a:ext cx="1029775" cy="956600"/>
            </a:xfrm>
            <a:custGeom>
              <a:avLst/>
              <a:gdLst/>
              <a:ahLst/>
              <a:cxnLst/>
              <a:rect l="l" t="t" r="r" b="b"/>
              <a:pathLst>
                <a:path w="18210" h="16916" extrusionOk="0">
                  <a:moveTo>
                    <a:pt x="13076" y="1"/>
                  </a:moveTo>
                  <a:cubicBezTo>
                    <a:pt x="13076" y="1"/>
                    <a:pt x="2022" y="6007"/>
                    <a:pt x="1" y="7185"/>
                  </a:cubicBezTo>
                  <a:cubicBezTo>
                    <a:pt x="1906" y="13672"/>
                    <a:pt x="6414" y="16915"/>
                    <a:pt x="6414" y="16915"/>
                  </a:cubicBezTo>
                  <a:lnTo>
                    <a:pt x="18210" y="6662"/>
                  </a:lnTo>
                  <a:cubicBezTo>
                    <a:pt x="14457" y="4800"/>
                    <a:pt x="13076" y="1"/>
                    <a:pt x="13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5509547" y="2842950"/>
              <a:ext cx="51065" cy="5106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2" y="0"/>
                  </a:moveTo>
                  <a:cubicBezTo>
                    <a:pt x="204" y="0"/>
                    <a:pt x="1" y="204"/>
                    <a:pt x="1" y="451"/>
                  </a:cubicBezTo>
                  <a:cubicBezTo>
                    <a:pt x="1" y="713"/>
                    <a:pt x="204" y="902"/>
                    <a:pt x="452" y="902"/>
                  </a:cubicBezTo>
                  <a:cubicBezTo>
                    <a:pt x="713" y="902"/>
                    <a:pt x="902" y="713"/>
                    <a:pt x="902" y="451"/>
                  </a:cubicBezTo>
                  <a:cubicBezTo>
                    <a:pt x="902" y="219"/>
                    <a:pt x="713" y="0"/>
                    <a:pt x="452" y="0"/>
                  </a:cubicBezTo>
                  <a:close/>
                </a:path>
              </a:pathLst>
            </a:custGeom>
            <a:solidFill>
              <a:srgbClr val="4AA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6761301" y="1468645"/>
              <a:ext cx="273928" cy="313400"/>
            </a:xfrm>
            <a:custGeom>
              <a:avLst/>
              <a:gdLst/>
              <a:ahLst/>
              <a:cxnLst/>
              <a:rect l="l" t="t" r="r" b="b"/>
              <a:pathLst>
                <a:path w="4844" h="5542" extrusionOk="0">
                  <a:moveTo>
                    <a:pt x="437" y="0"/>
                  </a:moveTo>
                  <a:cubicBezTo>
                    <a:pt x="204" y="0"/>
                    <a:pt x="1" y="175"/>
                    <a:pt x="30" y="408"/>
                  </a:cubicBezTo>
                  <a:lnTo>
                    <a:pt x="30" y="3636"/>
                  </a:lnTo>
                  <a:cubicBezTo>
                    <a:pt x="30" y="3855"/>
                    <a:pt x="204" y="4044"/>
                    <a:pt x="437" y="4044"/>
                  </a:cubicBezTo>
                  <a:lnTo>
                    <a:pt x="3578" y="4044"/>
                  </a:lnTo>
                  <a:lnTo>
                    <a:pt x="4844" y="5542"/>
                  </a:lnTo>
                  <a:lnTo>
                    <a:pt x="4844" y="4044"/>
                  </a:lnTo>
                  <a:lnTo>
                    <a:pt x="4844" y="2778"/>
                  </a:lnTo>
                  <a:lnTo>
                    <a:pt x="4844" y="408"/>
                  </a:lnTo>
                  <a:cubicBezTo>
                    <a:pt x="4844" y="190"/>
                    <a:pt x="4655" y="0"/>
                    <a:pt x="4422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6818075" y="1506080"/>
              <a:ext cx="155456" cy="142449"/>
            </a:xfrm>
            <a:custGeom>
              <a:avLst/>
              <a:gdLst/>
              <a:ahLst/>
              <a:cxnLst/>
              <a:rect l="l" t="t" r="r" b="b"/>
              <a:pathLst>
                <a:path w="2749" h="2519" extrusionOk="0">
                  <a:moveTo>
                    <a:pt x="1375" y="0"/>
                  </a:moveTo>
                  <a:cubicBezTo>
                    <a:pt x="1309" y="0"/>
                    <a:pt x="1244" y="37"/>
                    <a:pt x="1207" y="109"/>
                  </a:cubicBezTo>
                  <a:lnTo>
                    <a:pt x="946" y="647"/>
                  </a:lnTo>
                  <a:cubicBezTo>
                    <a:pt x="902" y="691"/>
                    <a:pt x="858" y="749"/>
                    <a:pt x="800" y="749"/>
                  </a:cubicBezTo>
                  <a:lnTo>
                    <a:pt x="218" y="836"/>
                  </a:lnTo>
                  <a:cubicBezTo>
                    <a:pt x="58" y="851"/>
                    <a:pt x="0" y="1055"/>
                    <a:pt x="117" y="1171"/>
                  </a:cubicBezTo>
                  <a:lnTo>
                    <a:pt x="553" y="1564"/>
                  </a:lnTo>
                  <a:cubicBezTo>
                    <a:pt x="582" y="1607"/>
                    <a:pt x="626" y="1680"/>
                    <a:pt x="596" y="1738"/>
                  </a:cubicBezTo>
                  <a:lnTo>
                    <a:pt x="509" y="2291"/>
                  </a:lnTo>
                  <a:cubicBezTo>
                    <a:pt x="487" y="2427"/>
                    <a:pt x="578" y="2518"/>
                    <a:pt x="688" y="2518"/>
                  </a:cubicBezTo>
                  <a:cubicBezTo>
                    <a:pt x="720" y="2518"/>
                    <a:pt x="753" y="2511"/>
                    <a:pt x="786" y="2494"/>
                  </a:cubicBezTo>
                  <a:lnTo>
                    <a:pt x="1295" y="2218"/>
                  </a:lnTo>
                  <a:cubicBezTo>
                    <a:pt x="1324" y="2204"/>
                    <a:pt x="1356" y="2196"/>
                    <a:pt x="1387" y="2196"/>
                  </a:cubicBezTo>
                  <a:cubicBezTo>
                    <a:pt x="1418" y="2196"/>
                    <a:pt x="1447" y="2204"/>
                    <a:pt x="1469" y="2218"/>
                  </a:cubicBezTo>
                  <a:lnTo>
                    <a:pt x="1978" y="2494"/>
                  </a:lnTo>
                  <a:cubicBezTo>
                    <a:pt x="2007" y="2511"/>
                    <a:pt x="2038" y="2518"/>
                    <a:pt x="2068" y="2518"/>
                  </a:cubicBezTo>
                  <a:cubicBezTo>
                    <a:pt x="2172" y="2518"/>
                    <a:pt x="2266" y="2427"/>
                    <a:pt x="2255" y="2291"/>
                  </a:cubicBezTo>
                  <a:lnTo>
                    <a:pt x="2167" y="1738"/>
                  </a:lnTo>
                  <a:cubicBezTo>
                    <a:pt x="2153" y="1680"/>
                    <a:pt x="2182" y="1607"/>
                    <a:pt x="2225" y="1564"/>
                  </a:cubicBezTo>
                  <a:lnTo>
                    <a:pt x="2633" y="1171"/>
                  </a:lnTo>
                  <a:cubicBezTo>
                    <a:pt x="2749" y="1055"/>
                    <a:pt x="2691" y="851"/>
                    <a:pt x="2531" y="836"/>
                  </a:cubicBezTo>
                  <a:lnTo>
                    <a:pt x="1949" y="749"/>
                  </a:lnTo>
                  <a:cubicBezTo>
                    <a:pt x="1876" y="735"/>
                    <a:pt x="1833" y="691"/>
                    <a:pt x="1804" y="647"/>
                  </a:cubicBezTo>
                  <a:lnTo>
                    <a:pt x="1542" y="109"/>
                  </a:lnTo>
                  <a:cubicBezTo>
                    <a:pt x="1505" y="37"/>
                    <a:pt x="1440" y="0"/>
                    <a:pt x="1375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7362523" y="1933928"/>
              <a:ext cx="275568" cy="250517"/>
            </a:xfrm>
            <a:custGeom>
              <a:avLst/>
              <a:gdLst/>
              <a:ahLst/>
              <a:cxnLst/>
              <a:rect l="l" t="t" r="r" b="b"/>
              <a:pathLst>
                <a:path w="4873" h="4430" extrusionOk="0">
                  <a:moveTo>
                    <a:pt x="2436" y="1"/>
                  </a:moveTo>
                  <a:cubicBezTo>
                    <a:pt x="1869" y="1"/>
                    <a:pt x="1302" y="215"/>
                    <a:pt x="873" y="644"/>
                  </a:cubicBezTo>
                  <a:cubicBezTo>
                    <a:pt x="0" y="1517"/>
                    <a:pt x="0" y="2913"/>
                    <a:pt x="873" y="3786"/>
                  </a:cubicBezTo>
                  <a:cubicBezTo>
                    <a:pt x="1302" y="4215"/>
                    <a:pt x="1869" y="4429"/>
                    <a:pt x="2436" y="4429"/>
                  </a:cubicBezTo>
                  <a:cubicBezTo>
                    <a:pt x="3004" y="4429"/>
                    <a:pt x="3571" y="4215"/>
                    <a:pt x="4000" y="3786"/>
                  </a:cubicBezTo>
                  <a:cubicBezTo>
                    <a:pt x="4873" y="2913"/>
                    <a:pt x="4873" y="1517"/>
                    <a:pt x="4000" y="644"/>
                  </a:cubicBezTo>
                  <a:cubicBezTo>
                    <a:pt x="3571" y="215"/>
                    <a:pt x="3004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7398714" y="2007498"/>
              <a:ext cx="204032" cy="118359"/>
            </a:xfrm>
            <a:custGeom>
              <a:avLst/>
              <a:gdLst/>
              <a:ahLst/>
              <a:cxnLst/>
              <a:rect l="l" t="t" r="r" b="b"/>
              <a:pathLst>
                <a:path w="3608" h="2093" extrusionOk="0">
                  <a:moveTo>
                    <a:pt x="1063" y="0"/>
                  </a:moveTo>
                  <a:cubicBezTo>
                    <a:pt x="962" y="0"/>
                    <a:pt x="850" y="25"/>
                    <a:pt x="727" y="85"/>
                  </a:cubicBezTo>
                  <a:cubicBezTo>
                    <a:pt x="0" y="405"/>
                    <a:pt x="931" y="1845"/>
                    <a:pt x="1804" y="2092"/>
                  </a:cubicBezTo>
                  <a:cubicBezTo>
                    <a:pt x="2676" y="1845"/>
                    <a:pt x="3607" y="405"/>
                    <a:pt x="2880" y="85"/>
                  </a:cubicBezTo>
                  <a:cubicBezTo>
                    <a:pt x="2758" y="29"/>
                    <a:pt x="2646" y="5"/>
                    <a:pt x="2546" y="5"/>
                  </a:cubicBezTo>
                  <a:cubicBezTo>
                    <a:pt x="2045" y="5"/>
                    <a:pt x="1804" y="580"/>
                    <a:pt x="1804" y="580"/>
                  </a:cubicBezTo>
                  <a:cubicBezTo>
                    <a:pt x="1804" y="580"/>
                    <a:pt x="155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5819601" y="2906284"/>
              <a:ext cx="705744" cy="230328"/>
            </a:xfrm>
            <a:custGeom>
              <a:avLst/>
              <a:gdLst/>
              <a:ahLst/>
              <a:cxnLst/>
              <a:rect l="l" t="t" r="r" b="b"/>
              <a:pathLst>
                <a:path w="12480" h="4073" extrusionOk="0">
                  <a:moveTo>
                    <a:pt x="1848" y="0"/>
                  </a:moveTo>
                  <a:cubicBezTo>
                    <a:pt x="830" y="0"/>
                    <a:pt x="1" y="829"/>
                    <a:pt x="1" y="1847"/>
                  </a:cubicBezTo>
                  <a:lnTo>
                    <a:pt x="1" y="2240"/>
                  </a:lnTo>
                  <a:cubicBezTo>
                    <a:pt x="1" y="3258"/>
                    <a:pt x="830" y="4073"/>
                    <a:pt x="1848" y="4073"/>
                  </a:cubicBezTo>
                  <a:lnTo>
                    <a:pt x="10618" y="4073"/>
                  </a:lnTo>
                  <a:cubicBezTo>
                    <a:pt x="11636" y="4073"/>
                    <a:pt x="12450" y="3258"/>
                    <a:pt x="12450" y="2240"/>
                  </a:cubicBezTo>
                  <a:lnTo>
                    <a:pt x="12450" y="1847"/>
                  </a:lnTo>
                  <a:cubicBezTo>
                    <a:pt x="12480" y="829"/>
                    <a:pt x="11636" y="0"/>
                    <a:pt x="10618" y="0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5850024" y="2949035"/>
              <a:ext cx="247632" cy="144825"/>
            </a:xfrm>
            <a:custGeom>
              <a:avLst/>
              <a:gdLst/>
              <a:ahLst/>
              <a:cxnLst/>
              <a:rect l="l" t="t" r="r" b="b"/>
              <a:pathLst>
                <a:path w="4379" h="2561" extrusionOk="0">
                  <a:moveTo>
                    <a:pt x="1279" y="0"/>
                  </a:moveTo>
                  <a:cubicBezTo>
                    <a:pt x="1156" y="0"/>
                    <a:pt x="1021" y="30"/>
                    <a:pt x="874" y="102"/>
                  </a:cubicBezTo>
                  <a:cubicBezTo>
                    <a:pt x="1" y="510"/>
                    <a:pt x="1106" y="2270"/>
                    <a:pt x="2182" y="2560"/>
                  </a:cubicBezTo>
                  <a:cubicBezTo>
                    <a:pt x="3244" y="2270"/>
                    <a:pt x="4379" y="524"/>
                    <a:pt x="3491" y="102"/>
                  </a:cubicBezTo>
                  <a:cubicBezTo>
                    <a:pt x="3347" y="37"/>
                    <a:pt x="3214" y="10"/>
                    <a:pt x="3094" y="10"/>
                  </a:cubicBezTo>
                  <a:cubicBezTo>
                    <a:pt x="2486" y="10"/>
                    <a:pt x="2182" y="699"/>
                    <a:pt x="2182" y="699"/>
                  </a:cubicBezTo>
                  <a:cubicBezTo>
                    <a:pt x="2182" y="699"/>
                    <a:pt x="1873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6123944" y="2958931"/>
              <a:ext cx="92968" cy="119321"/>
            </a:xfrm>
            <a:custGeom>
              <a:avLst/>
              <a:gdLst/>
              <a:ahLst/>
              <a:cxnLst/>
              <a:rect l="l" t="t" r="r" b="b"/>
              <a:pathLst>
                <a:path w="1644" h="2110" extrusionOk="0">
                  <a:moveTo>
                    <a:pt x="800" y="451"/>
                  </a:moveTo>
                  <a:cubicBezTo>
                    <a:pt x="873" y="451"/>
                    <a:pt x="945" y="495"/>
                    <a:pt x="989" y="553"/>
                  </a:cubicBezTo>
                  <a:cubicBezTo>
                    <a:pt x="1047" y="596"/>
                    <a:pt x="1062" y="698"/>
                    <a:pt x="1062" y="815"/>
                  </a:cubicBezTo>
                  <a:lnTo>
                    <a:pt x="1062" y="858"/>
                  </a:lnTo>
                  <a:cubicBezTo>
                    <a:pt x="1018" y="887"/>
                    <a:pt x="989" y="916"/>
                    <a:pt x="945" y="931"/>
                  </a:cubicBezTo>
                  <a:cubicBezTo>
                    <a:pt x="916" y="946"/>
                    <a:pt x="858" y="946"/>
                    <a:pt x="829" y="946"/>
                  </a:cubicBezTo>
                  <a:cubicBezTo>
                    <a:pt x="756" y="946"/>
                    <a:pt x="698" y="931"/>
                    <a:pt x="655" y="887"/>
                  </a:cubicBezTo>
                  <a:cubicBezTo>
                    <a:pt x="596" y="844"/>
                    <a:pt x="582" y="786"/>
                    <a:pt x="582" y="713"/>
                  </a:cubicBezTo>
                  <a:cubicBezTo>
                    <a:pt x="582" y="640"/>
                    <a:pt x="596" y="567"/>
                    <a:pt x="640" y="524"/>
                  </a:cubicBezTo>
                  <a:cubicBezTo>
                    <a:pt x="669" y="480"/>
                    <a:pt x="727" y="451"/>
                    <a:pt x="800" y="451"/>
                  </a:cubicBezTo>
                  <a:close/>
                  <a:moveTo>
                    <a:pt x="800" y="0"/>
                  </a:moveTo>
                  <a:cubicBezTo>
                    <a:pt x="684" y="0"/>
                    <a:pt x="553" y="15"/>
                    <a:pt x="465" y="58"/>
                  </a:cubicBezTo>
                  <a:cubicBezTo>
                    <a:pt x="349" y="117"/>
                    <a:pt x="276" y="146"/>
                    <a:pt x="204" y="218"/>
                  </a:cubicBezTo>
                  <a:cubicBezTo>
                    <a:pt x="145" y="277"/>
                    <a:pt x="102" y="349"/>
                    <a:pt x="58" y="436"/>
                  </a:cubicBezTo>
                  <a:cubicBezTo>
                    <a:pt x="29" y="524"/>
                    <a:pt x="0" y="626"/>
                    <a:pt x="0" y="713"/>
                  </a:cubicBezTo>
                  <a:cubicBezTo>
                    <a:pt x="0" y="815"/>
                    <a:pt x="29" y="931"/>
                    <a:pt x="58" y="1004"/>
                  </a:cubicBezTo>
                  <a:cubicBezTo>
                    <a:pt x="102" y="1076"/>
                    <a:pt x="145" y="1149"/>
                    <a:pt x="204" y="1207"/>
                  </a:cubicBezTo>
                  <a:cubicBezTo>
                    <a:pt x="276" y="1251"/>
                    <a:pt x="335" y="1295"/>
                    <a:pt x="422" y="1324"/>
                  </a:cubicBezTo>
                  <a:cubicBezTo>
                    <a:pt x="495" y="1353"/>
                    <a:pt x="582" y="1367"/>
                    <a:pt x="698" y="1367"/>
                  </a:cubicBezTo>
                  <a:cubicBezTo>
                    <a:pt x="800" y="1367"/>
                    <a:pt x="873" y="1353"/>
                    <a:pt x="945" y="1324"/>
                  </a:cubicBezTo>
                  <a:cubicBezTo>
                    <a:pt x="1004" y="1295"/>
                    <a:pt x="1062" y="1280"/>
                    <a:pt x="1076" y="1251"/>
                  </a:cubicBezTo>
                  <a:lnTo>
                    <a:pt x="1076" y="1251"/>
                  </a:lnTo>
                  <a:cubicBezTo>
                    <a:pt x="1076" y="1382"/>
                    <a:pt x="1047" y="1498"/>
                    <a:pt x="945" y="1571"/>
                  </a:cubicBezTo>
                  <a:cubicBezTo>
                    <a:pt x="858" y="1644"/>
                    <a:pt x="756" y="1673"/>
                    <a:pt x="611" y="1673"/>
                  </a:cubicBezTo>
                  <a:cubicBezTo>
                    <a:pt x="553" y="1673"/>
                    <a:pt x="495" y="1673"/>
                    <a:pt x="422" y="1658"/>
                  </a:cubicBezTo>
                  <a:cubicBezTo>
                    <a:pt x="364" y="1658"/>
                    <a:pt x="291" y="1615"/>
                    <a:pt x="247" y="1600"/>
                  </a:cubicBezTo>
                  <a:cubicBezTo>
                    <a:pt x="218" y="1615"/>
                    <a:pt x="189" y="1658"/>
                    <a:pt x="175" y="1687"/>
                  </a:cubicBezTo>
                  <a:cubicBezTo>
                    <a:pt x="145" y="1731"/>
                    <a:pt x="131" y="1760"/>
                    <a:pt x="131" y="1818"/>
                  </a:cubicBezTo>
                  <a:cubicBezTo>
                    <a:pt x="131" y="1905"/>
                    <a:pt x="189" y="1978"/>
                    <a:pt x="276" y="2036"/>
                  </a:cubicBezTo>
                  <a:cubicBezTo>
                    <a:pt x="393" y="2095"/>
                    <a:pt x="509" y="2109"/>
                    <a:pt x="698" y="2109"/>
                  </a:cubicBezTo>
                  <a:cubicBezTo>
                    <a:pt x="844" y="2109"/>
                    <a:pt x="975" y="2095"/>
                    <a:pt x="1076" y="2036"/>
                  </a:cubicBezTo>
                  <a:cubicBezTo>
                    <a:pt x="1193" y="2007"/>
                    <a:pt x="1280" y="1935"/>
                    <a:pt x="1367" y="1833"/>
                  </a:cubicBezTo>
                  <a:cubicBezTo>
                    <a:pt x="1454" y="1745"/>
                    <a:pt x="1513" y="1644"/>
                    <a:pt x="1571" y="1498"/>
                  </a:cubicBezTo>
                  <a:cubicBezTo>
                    <a:pt x="1629" y="1353"/>
                    <a:pt x="1644" y="1178"/>
                    <a:pt x="1644" y="1004"/>
                  </a:cubicBezTo>
                  <a:cubicBezTo>
                    <a:pt x="1644" y="669"/>
                    <a:pt x="1571" y="436"/>
                    <a:pt x="1425" y="262"/>
                  </a:cubicBezTo>
                  <a:cubicBezTo>
                    <a:pt x="1280" y="87"/>
                    <a:pt x="1062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6229181" y="2958931"/>
              <a:ext cx="92176" cy="119321"/>
            </a:xfrm>
            <a:custGeom>
              <a:avLst/>
              <a:gdLst/>
              <a:ahLst/>
              <a:cxnLst/>
              <a:rect l="l" t="t" r="r" b="b"/>
              <a:pathLst>
                <a:path w="1630" h="2110" extrusionOk="0">
                  <a:moveTo>
                    <a:pt x="772" y="451"/>
                  </a:moveTo>
                  <a:cubicBezTo>
                    <a:pt x="844" y="451"/>
                    <a:pt x="917" y="495"/>
                    <a:pt x="961" y="553"/>
                  </a:cubicBezTo>
                  <a:cubicBezTo>
                    <a:pt x="1019" y="596"/>
                    <a:pt x="1033" y="698"/>
                    <a:pt x="1033" y="815"/>
                  </a:cubicBezTo>
                  <a:lnTo>
                    <a:pt x="1033" y="858"/>
                  </a:lnTo>
                  <a:cubicBezTo>
                    <a:pt x="1004" y="887"/>
                    <a:pt x="961" y="916"/>
                    <a:pt x="932" y="931"/>
                  </a:cubicBezTo>
                  <a:cubicBezTo>
                    <a:pt x="888" y="946"/>
                    <a:pt x="830" y="946"/>
                    <a:pt x="801" y="946"/>
                  </a:cubicBezTo>
                  <a:cubicBezTo>
                    <a:pt x="728" y="946"/>
                    <a:pt x="670" y="931"/>
                    <a:pt x="626" y="887"/>
                  </a:cubicBezTo>
                  <a:cubicBezTo>
                    <a:pt x="582" y="844"/>
                    <a:pt x="553" y="786"/>
                    <a:pt x="553" y="713"/>
                  </a:cubicBezTo>
                  <a:cubicBezTo>
                    <a:pt x="553" y="640"/>
                    <a:pt x="582" y="567"/>
                    <a:pt x="612" y="524"/>
                  </a:cubicBezTo>
                  <a:cubicBezTo>
                    <a:pt x="655" y="480"/>
                    <a:pt x="699" y="451"/>
                    <a:pt x="772" y="451"/>
                  </a:cubicBezTo>
                  <a:close/>
                  <a:moveTo>
                    <a:pt x="801" y="0"/>
                  </a:moveTo>
                  <a:cubicBezTo>
                    <a:pt x="670" y="0"/>
                    <a:pt x="539" y="15"/>
                    <a:pt x="452" y="58"/>
                  </a:cubicBezTo>
                  <a:cubicBezTo>
                    <a:pt x="350" y="117"/>
                    <a:pt x="277" y="146"/>
                    <a:pt x="204" y="218"/>
                  </a:cubicBezTo>
                  <a:cubicBezTo>
                    <a:pt x="146" y="277"/>
                    <a:pt x="88" y="349"/>
                    <a:pt x="59" y="436"/>
                  </a:cubicBezTo>
                  <a:cubicBezTo>
                    <a:pt x="15" y="524"/>
                    <a:pt x="1" y="626"/>
                    <a:pt x="1" y="713"/>
                  </a:cubicBezTo>
                  <a:cubicBezTo>
                    <a:pt x="1" y="815"/>
                    <a:pt x="15" y="931"/>
                    <a:pt x="59" y="1004"/>
                  </a:cubicBezTo>
                  <a:cubicBezTo>
                    <a:pt x="88" y="1076"/>
                    <a:pt x="146" y="1149"/>
                    <a:pt x="204" y="1207"/>
                  </a:cubicBezTo>
                  <a:cubicBezTo>
                    <a:pt x="277" y="1251"/>
                    <a:pt x="321" y="1295"/>
                    <a:pt x="422" y="1324"/>
                  </a:cubicBezTo>
                  <a:cubicBezTo>
                    <a:pt x="495" y="1353"/>
                    <a:pt x="582" y="1367"/>
                    <a:pt x="684" y="1367"/>
                  </a:cubicBezTo>
                  <a:cubicBezTo>
                    <a:pt x="801" y="1367"/>
                    <a:pt x="873" y="1353"/>
                    <a:pt x="946" y="1324"/>
                  </a:cubicBezTo>
                  <a:cubicBezTo>
                    <a:pt x="1004" y="1295"/>
                    <a:pt x="1048" y="1280"/>
                    <a:pt x="1077" y="1251"/>
                  </a:cubicBezTo>
                  <a:lnTo>
                    <a:pt x="1077" y="1251"/>
                  </a:lnTo>
                  <a:cubicBezTo>
                    <a:pt x="1077" y="1382"/>
                    <a:pt x="1033" y="1498"/>
                    <a:pt x="946" y="1571"/>
                  </a:cubicBezTo>
                  <a:cubicBezTo>
                    <a:pt x="859" y="1644"/>
                    <a:pt x="742" y="1673"/>
                    <a:pt x="597" y="1673"/>
                  </a:cubicBezTo>
                  <a:cubicBezTo>
                    <a:pt x="524" y="1673"/>
                    <a:pt x="466" y="1673"/>
                    <a:pt x="422" y="1658"/>
                  </a:cubicBezTo>
                  <a:cubicBezTo>
                    <a:pt x="364" y="1658"/>
                    <a:pt x="292" y="1615"/>
                    <a:pt x="233" y="1600"/>
                  </a:cubicBezTo>
                  <a:cubicBezTo>
                    <a:pt x="219" y="1615"/>
                    <a:pt x="175" y="1658"/>
                    <a:pt x="161" y="1687"/>
                  </a:cubicBezTo>
                  <a:cubicBezTo>
                    <a:pt x="146" y="1731"/>
                    <a:pt x="132" y="1760"/>
                    <a:pt x="132" y="1818"/>
                  </a:cubicBezTo>
                  <a:cubicBezTo>
                    <a:pt x="132" y="1905"/>
                    <a:pt x="175" y="1978"/>
                    <a:pt x="277" y="2036"/>
                  </a:cubicBezTo>
                  <a:cubicBezTo>
                    <a:pt x="379" y="2095"/>
                    <a:pt x="510" y="2109"/>
                    <a:pt x="684" y="2109"/>
                  </a:cubicBezTo>
                  <a:cubicBezTo>
                    <a:pt x="830" y="2109"/>
                    <a:pt x="961" y="2095"/>
                    <a:pt x="1077" y="2036"/>
                  </a:cubicBezTo>
                  <a:cubicBezTo>
                    <a:pt x="1179" y="2007"/>
                    <a:pt x="1266" y="1935"/>
                    <a:pt x="1368" y="1833"/>
                  </a:cubicBezTo>
                  <a:cubicBezTo>
                    <a:pt x="1455" y="1745"/>
                    <a:pt x="1513" y="1644"/>
                    <a:pt x="1557" y="1498"/>
                  </a:cubicBezTo>
                  <a:cubicBezTo>
                    <a:pt x="1615" y="1353"/>
                    <a:pt x="1630" y="1178"/>
                    <a:pt x="1630" y="1004"/>
                  </a:cubicBezTo>
                  <a:cubicBezTo>
                    <a:pt x="1630" y="669"/>
                    <a:pt x="1557" y="436"/>
                    <a:pt x="1411" y="262"/>
                  </a:cubicBezTo>
                  <a:cubicBezTo>
                    <a:pt x="1266" y="87"/>
                    <a:pt x="1048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6332834" y="2958931"/>
              <a:ext cx="92968" cy="119321"/>
            </a:xfrm>
            <a:custGeom>
              <a:avLst/>
              <a:gdLst/>
              <a:ahLst/>
              <a:cxnLst/>
              <a:rect l="l" t="t" r="r" b="b"/>
              <a:pathLst>
                <a:path w="1644" h="2110" extrusionOk="0">
                  <a:moveTo>
                    <a:pt x="786" y="451"/>
                  </a:moveTo>
                  <a:cubicBezTo>
                    <a:pt x="858" y="451"/>
                    <a:pt x="931" y="495"/>
                    <a:pt x="960" y="553"/>
                  </a:cubicBezTo>
                  <a:cubicBezTo>
                    <a:pt x="1018" y="596"/>
                    <a:pt x="1033" y="698"/>
                    <a:pt x="1033" y="815"/>
                  </a:cubicBezTo>
                  <a:lnTo>
                    <a:pt x="1033" y="858"/>
                  </a:lnTo>
                  <a:cubicBezTo>
                    <a:pt x="1004" y="887"/>
                    <a:pt x="960" y="916"/>
                    <a:pt x="931" y="931"/>
                  </a:cubicBezTo>
                  <a:cubicBezTo>
                    <a:pt x="887" y="946"/>
                    <a:pt x="844" y="946"/>
                    <a:pt x="800" y="946"/>
                  </a:cubicBezTo>
                  <a:cubicBezTo>
                    <a:pt x="727" y="946"/>
                    <a:pt x="669" y="931"/>
                    <a:pt x="640" y="887"/>
                  </a:cubicBezTo>
                  <a:cubicBezTo>
                    <a:pt x="582" y="844"/>
                    <a:pt x="567" y="786"/>
                    <a:pt x="567" y="713"/>
                  </a:cubicBezTo>
                  <a:cubicBezTo>
                    <a:pt x="567" y="640"/>
                    <a:pt x="582" y="567"/>
                    <a:pt x="611" y="524"/>
                  </a:cubicBezTo>
                  <a:cubicBezTo>
                    <a:pt x="655" y="480"/>
                    <a:pt x="713" y="451"/>
                    <a:pt x="786" y="451"/>
                  </a:cubicBezTo>
                  <a:close/>
                  <a:moveTo>
                    <a:pt x="800" y="0"/>
                  </a:moveTo>
                  <a:cubicBezTo>
                    <a:pt x="669" y="0"/>
                    <a:pt x="553" y="15"/>
                    <a:pt x="451" y="58"/>
                  </a:cubicBezTo>
                  <a:cubicBezTo>
                    <a:pt x="349" y="117"/>
                    <a:pt x="277" y="146"/>
                    <a:pt x="204" y="218"/>
                  </a:cubicBezTo>
                  <a:cubicBezTo>
                    <a:pt x="146" y="277"/>
                    <a:pt x="87" y="349"/>
                    <a:pt x="58" y="436"/>
                  </a:cubicBezTo>
                  <a:cubicBezTo>
                    <a:pt x="15" y="524"/>
                    <a:pt x="0" y="626"/>
                    <a:pt x="0" y="713"/>
                  </a:cubicBezTo>
                  <a:cubicBezTo>
                    <a:pt x="0" y="815"/>
                    <a:pt x="15" y="931"/>
                    <a:pt x="58" y="1004"/>
                  </a:cubicBezTo>
                  <a:cubicBezTo>
                    <a:pt x="87" y="1076"/>
                    <a:pt x="146" y="1149"/>
                    <a:pt x="204" y="1207"/>
                  </a:cubicBezTo>
                  <a:cubicBezTo>
                    <a:pt x="277" y="1251"/>
                    <a:pt x="335" y="1295"/>
                    <a:pt x="422" y="1324"/>
                  </a:cubicBezTo>
                  <a:cubicBezTo>
                    <a:pt x="495" y="1353"/>
                    <a:pt x="582" y="1367"/>
                    <a:pt x="698" y="1367"/>
                  </a:cubicBezTo>
                  <a:cubicBezTo>
                    <a:pt x="800" y="1367"/>
                    <a:pt x="873" y="1353"/>
                    <a:pt x="946" y="1324"/>
                  </a:cubicBezTo>
                  <a:cubicBezTo>
                    <a:pt x="1004" y="1295"/>
                    <a:pt x="1062" y="1280"/>
                    <a:pt x="1076" y="1251"/>
                  </a:cubicBezTo>
                  <a:lnTo>
                    <a:pt x="1076" y="1251"/>
                  </a:lnTo>
                  <a:cubicBezTo>
                    <a:pt x="1076" y="1382"/>
                    <a:pt x="1033" y="1498"/>
                    <a:pt x="946" y="1571"/>
                  </a:cubicBezTo>
                  <a:cubicBezTo>
                    <a:pt x="858" y="1644"/>
                    <a:pt x="742" y="1673"/>
                    <a:pt x="597" y="1673"/>
                  </a:cubicBezTo>
                  <a:cubicBezTo>
                    <a:pt x="553" y="1673"/>
                    <a:pt x="495" y="1673"/>
                    <a:pt x="422" y="1658"/>
                  </a:cubicBezTo>
                  <a:cubicBezTo>
                    <a:pt x="364" y="1658"/>
                    <a:pt x="291" y="1615"/>
                    <a:pt x="233" y="1600"/>
                  </a:cubicBezTo>
                  <a:cubicBezTo>
                    <a:pt x="218" y="1615"/>
                    <a:pt x="189" y="1658"/>
                    <a:pt x="160" y="1687"/>
                  </a:cubicBezTo>
                  <a:cubicBezTo>
                    <a:pt x="146" y="1731"/>
                    <a:pt x="131" y="1760"/>
                    <a:pt x="131" y="1818"/>
                  </a:cubicBezTo>
                  <a:cubicBezTo>
                    <a:pt x="131" y="1905"/>
                    <a:pt x="189" y="1978"/>
                    <a:pt x="277" y="2036"/>
                  </a:cubicBezTo>
                  <a:cubicBezTo>
                    <a:pt x="378" y="2095"/>
                    <a:pt x="509" y="2109"/>
                    <a:pt x="698" y="2109"/>
                  </a:cubicBezTo>
                  <a:cubicBezTo>
                    <a:pt x="844" y="2109"/>
                    <a:pt x="960" y="2095"/>
                    <a:pt x="1076" y="2036"/>
                  </a:cubicBezTo>
                  <a:cubicBezTo>
                    <a:pt x="1178" y="2007"/>
                    <a:pt x="1280" y="1935"/>
                    <a:pt x="1367" y="1833"/>
                  </a:cubicBezTo>
                  <a:cubicBezTo>
                    <a:pt x="1455" y="1745"/>
                    <a:pt x="1513" y="1644"/>
                    <a:pt x="1571" y="1498"/>
                  </a:cubicBezTo>
                  <a:cubicBezTo>
                    <a:pt x="1615" y="1353"/>
                    <a:pt x="1644" y="1178"/>
                    <a:pt x="1644" y="1004"/>
                  </a:cubicBezTo>
                  <a:cubicBezTo>
                    <a:pt x="1644" y="669"/>
                    <a:pt x="1571" y="436"/>
                    <a:pt x="1426" y="262"/>
                  </a:cubicBezTo>
                  <a:cubicBezTo>
                    <a:pt x="1280" y="87"/>
                    <a:pt x="1062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6261244" y="2788663"/>
              <a:ext cx="148104" cy="125089"/>
            </a:xfrm>
            <a:custGeom>
              <a:avLst/>
              <a:gdLst/>
              <a:ahLst/>
              <a:cxnLst/>
              <a:rect l="l" t="t" r="r" b="b"/>
              <a:pathLst>
                <a:path w="2619" h="2212" extrusionOk="0">
                  <a:moveTo>
                    <a:pt x="1" y="1"/>
                  </a:moveTo>
                  <a:lnTo>
                    <a:pt x="1" y="2211"/>
                  </a:lnTo>
                  <a:lnTo>
                    <a:pt x="2619" y="22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7177440" y="1464517"/>
              <a:ext cx="667120" cy="384992"/>
            </a:xfrm>
            <a:custGeom>
              <a:avLst/>
              <a:gdLst/>
              <a:ahLst/>
              <a:cxnLst/>
              <a:rect l="l" t="t" r="r" b="b"/>
              <a:pathLst>
                <a:path w="11797" h="6808" extrusionOk="0">
                  <a:moveTo>
                    <a:pt x="495" y="1"/>
                  </a:moveTo>
                  <a:cubicBezTo>
                    <a:pt x="219" y="1"/>
                    <a:pt x="1" y="219"/>
                    <a:pt x="1" y="481"/>
                  </a:cubicBezTo>
                  <a:lnTo>
                    <a:pt x="1" y="4451"/>
                  </a:lnTo>
                  <a:lnTo>
                    <a:pt x="1" y="4902"/>
                  </a:lnTo>
                  <a:lnTo>
                    <a:pt x="1" y="6807"/>
                  </a:lnTo>
                  <a:lnTo>
                    <a:pt x="2822" y="4902"/>
                  </a:lnTo>
                  <a:lnTo>
                    <a:pt x="11302" y="4902"/>
                  </a:lnTo>
                  <a:cubicBezTo>
                    <a:pt x="11563" y="4902"/>
                    <a:pt x="11782" y="4684"/>
                    <a:pt x="11782" y="4408"/>
                  </a:cubicBezTo>
                  <a:lnTo>
                    <a:pt x="11782" y="481"/>
                  </a:lnTo>
                  <a:cubicBezTo>
                    <a:pt x="11796" y="219"/>
                    <a:pt x="11578" y="1"/>
                    <a:pt x="11302" y="1"/>
                  </a:cubicBezTo>
                  <a:close/>
                </a:path>
              </a:pathLst>
            </a:custGeom>
            <a:solidFill>
              <a:srgbClr val="8FC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7209560" y="1499916"/>
              <a:ext cx="200696" cy="200696"/>
            </a:xfrm>
            <a:custGeom>
              <a:avLst/>
              <a:gdLst/>
              <a:ahLst/>
              <a:cxnLst/>
              <a:rect l="l" t="t" r="r" b="b"/>
              <a:pathLst>
                <a:path w="3549" h="3549" extrusionOk="0">
                  <a:moveTo>
                    <a:pt x="0" y="0"/>
                  </a:moveTo>
                  <a:lnTo>
                    <a:pt x="0" y="3549"/>
                  </a:lnTo>
                  <a:lnTo>
                    <a:pt x="3549" y="354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7275325" y="1543459"/>
              <a:ext cx="69952" cy="70009"/>
            </a:xfrm>
            <a:custGeom>
              <a:avLst/>
              <a:gdLst/>
              <a:ahLst/>
              <a:cxnLst/>
              <a:rect l="l" t="t" r="r" b="b"/>
              <a:pathLst>
                <a:path w="1237" h="1238" extrusionOk="0">
                  <a:moveTo>
                    <a:pt x="626" y="1"/>
                  </a:moveTo>
                  <a:cubicBezTo>
                    <a:pt x="277" y="1"/>
                    <a:pt x="1" y="263"/>
                    <a:pt x="1" y="612"/>
                  </a:cubicBezTo>
                  <a:cubicBezTo>
                    <a:pt x="1" y="961"/>
                    <a:pt x="277" y="1237"/>
                    <a:pt x="626" y="1237"/>
                  </a:cubicBezTo>
                  <a:cubicBezTo>
                    <a:pt x="975" y="1237"/>
                    <a:pt x="1237" y="961"/>
                    <a:pt x="1237" y="612"/>
                  </a:cubicBezTo>
                  <a:cubicBezTo>
                    <a:pt x="1237" y="263"/>
                    <a:pt x="975" y="1"/>
                    <a:pt x="626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7244902" y="1618329"/>
              <a:ext cx="131648" cy="83128"/>
            </a:xfrm>
            <a:custGeom>
              <a:avLst/>
              <a:gdLst/>
              <a:ahLst/>
              <a:cxnLst/>
              <a:rect l="l" t="t" r="r" b="b"/>
              <a:pathLst>
                <a:path w="2328" h="1470" extrusionOk="0">
                  <a:moveTo>
                    <a:pt x="1164" y="0"/>
                  </a:moveTo>
                  <a:cubicBezTo>
                    <a:pt x="524" y="0"/>
                    <a:pt x="1" y="524"/>
                    <a:pt x="1" y="1164"/>
                  </a:cubicBezTo>
                  <a:lnTo>
                    <a:pt x="1" y="1469"/>
                  </a:lnTo>
                  <a:lnTo>
                    <a:pt x="2328" y="1469"/>
                  </a:lnTo>
                  <a:lnTo>
                    <a:pt x="2328" y="1164"/>
                  </a:lnTo>
                  <a:cubicBezTo>
                    <a:pt x="2328" y="509"/>
                    <a:pt x="1789" y="0"/>
                    <a:pt x="1164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7439825" y="1511396"/>
              <a:ext cx="172760" cy="49425"/>
            </a:xfrm>
            <a:custGeom>
              <a:avLst/>
              <a:gdLst/>
              <a:ahLst/>
              <a:cxnLst/>
              <a:rect l="l" t="t" r="r" b="b"/>
              <a:pathLst>
                <a:path w="3055" h="874" extrusionOk="0">
                  <a:moveTo>
                    <a:pt x="437" y="1"/>
                  </a:moveTo>
                  <a:cubicBezTo>
                    <a:pt x="204" y="1"/>
                    <a:pt x="0" y="204"/>
                    <a:pt x="0" y="437"/>
                  </a:cubicBezTo>
                  <a:cubicBezTo>
                    <a:pt x="0" y="670"/>
                    <a:pt x="204" y="873"/>
                    <a:pt x="437" y="873"/>
                  </a:cubicBezTo>
                  <a:lnTo>
                    <a:pt x="2618" y="873"/>
                  </a:lnTo>
                  <a:cubicBezTo>
                    <a:pt x="2851" y="873"/>
                    <a:pt x="3055" y="670"/>
                    <a:pt x="3055" y="437"/>
                  </a:cubicBezTo>
                  <a:cubicBezTo>
                    <a:pt x="3055" y="190"/>
                    <a:pt x="2866" y="1"/>
                    <a:pt x="2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7441464" y="1621609"/>
              <a:ext cx="359488" cy="49425"/>
            </a:xfrm>
            <a:custGeom>
              <a:avLst/>
              <a:gdLst/>
              <a:ahLst/>
              <a:cxnLst/>
              <a:rect l="l" t="t" r="r" b="b"/>
              <a:pathLst>
                <a:path w="6357" h="874" extrusionOk="0">
                  <a:moveTo>
                    <a:pt x="437" y="1"/>
                  </a:moveTo>
                  <a:cubicBezTo>
                    <a:pt x="190" y="1"/>
                    <a:pt x="1" y="190"/>
                    <a:pt x="1" y="437"/>
                  </a:cubicBezTo>
                  <a:cubicBezTo>
                    <a:pt x="1" y="670"/>
                    <a:pt x="190" y="873"/>
                    <a:pt x="437" y="873"/>
                  </a:cubicBezTo>
                  <a:lnTo>
                    <a:pt x="5920" y="873"/>
                  </a:lnTo>
                  <a:cubicBezTo>
                    <a:pt x="6153" y="873"/>
                    <a:pt x="6356" y="670"/>
                    <a:pt x="6356" y="437"/>
                  </a:cubicBezTo>
                  <a:cubicBezTo>
                    <a:pt x="6356" y="204"/>
                    <a:pt x="6153" y="1"/>
                    <a:pt x="5920" y="1"/>
                  </a:cubicBezTo>
                  <a:close/>
                </a:path>
              </a:pathLst>
            </a:custGeom>
            <a:solidFill>
              <a:srgbClr val="6BB2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6798340" y="3239356"/>
              <a:ext cx="540392" cy="279696"/>
            </a:xfrm>
            <a:custGeom>
              <a:avLst/>
              <a:gdLst/>
              <a:ahLst/>
              <a:cxnLst/>
              <a:rect l="l" t="t" r="r" b="b"/>
              <a:pathLst>
                <a:path w="9556" h="4946" extrusionOk="0">
                  <a:moveTo>
                    <a:pt x="655" y="1"/>
                  </a:moveTo>
                  <a:cubicBezTo>
                    <a:pt x="291" y="1"/>
                    <a:pt x="0" y="292"/>
                    <a:pt x="0" y="655"/>
                  </a:cubicBezTo>
                  <a:lnTo>
                    <a:pt x="0" y="4291"/>
                  </a:lnTo>
                  <a:cubicBezTo>
                    <a:pt x="0" y="4655"/>
                    <a:pt x="291" y="4946"/>
                    <a:pt x="655" y="4946"/>
                  </a:cubicBezTo>
                  <a:lnTo>
                    <a:pt x="8901" y="4946"/>
                  </a:lnTo>
                  <a:cubicBezTo>
                    <a:pt x="9265" y="4946"/>
                    <a:pt x="9556" y="4655"/>
                    <a:pt x="9556" y="4291"/>
                  </a:cubicBezTo>
                  <a:lnTo>
                    <a:pt x="9556" y="655"/>
                  </a:lnTo>
                  <a:cubicBezTo>
                    <a:pt x="9556" y="292"/>
                    <a:pt x="9236" y="1"/>
                    <a:pt x="8901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6851778" y="3276396"/>
              <a:ext cx="208161" cy="208104"/>
            </a:xfrm>
            <a:custGeom>
              <a:avLst/>
              <a:gdLst/>
              <a:ahLst/>
              <a:cxnLst/>
              <a:rect l="l" t="t" r="r" b="b"/>
              <a:pathLst>
                <a:path w="3681" h="3680" extrusionOk="0">
                  <a:moveTo>
                    <a:pt x="1833" y="0"/>
                  </a:moveTo>
                  <a:cubicBezTo>
                    <a:pt x="830" y="0"/>
                    <a:pt x="0" y="829"/>
                    <a:pt x="0" y="1847"/>
                  </a:cubicBezTo>
                  <a:cubicBezTo>
                    <a:pt x="0" y="2865"/>
                    <a:pt x="830" y="3680"/>
                    <a:pt x="1833" y="3680"/>
                  </a:cubicBezTo>
                  <a:cubicBezTo>
                    <a:pt x="2851" y="3680"/>
                    <a:pt x="3680" y="2865"/>
                    <a:pt x="3680" y="1847"/>
                  </a:cubicBezTo>
                  <a:lnTo>
                    <a:pt x="1833" y="1847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6977598" y="3276396"/>
              <a:ext cx="83129" cy="82280"/>
            </a:xfrm>
            <a:custGeom>
              <a:avLst/>
              <a:gdLst/>
              <a:ahLst/>
              <a:cxnLst/>
              <a:rect l="l" t="t" r="r" b="b"/>
              <a:pathLst>
                <a:path w="1470" h="1455" extrusionOk="0">
                  <a:moveTo>
                    <a:pt x="1" y="0"/>
                  </a:moveTo>
                  <a:lnTo>
                    <a:pt x="1" y="1455"/>
                  </a:lnTo>
                  <a:lnTo>
                    <a:pt x="1455" y="1455"/>
                  </a:lnTo>
                  <a:cubicBezTo>
                    <a:pt x="1470" y="655"/>
                    <a:pt x="815" y="0"/>
                    <a:pt x="1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7089451" y="3284596"/>
              <a:ext cx="121809" cy="37097"/>
            </a:xfrm>
            <a:custGeom>
              <a:avLst/>
              <a:gdLst/>
              <a:ahLst/>
              <a:cxnLst/>
              <a:rect l="l" t="t" r="r" b="b"/>
              <a:pathLst>
                <a:path w="2154" h="656" extrusionOk="0">
                  <a:moveTo>
                    <a:pt x="335" y="1"/>
                  </a:moveTo>
                  <a:cubicBezTo>
                    <a:pt x="146" y="1"/>
                    <a:pt x="1" y="146"/>
                    <a:pt x="1" y="335"/>
                  </a:cubicBezTo>
                  <a:cubicBezTo>
                    <a:pt x="1" y="510"/>
                    <a:pt x="146" y="655"/>
                    <a:pt x="335" y="655"/>
                  </a:cubicBezTo>
                  <a:lnTo>
                    <a:pt x="1804" y="655"/>
                  </a:lnTo>
                  <a:cubicBezTo>
                    <a:pt x="1979" y="655"/>
                    <a:pt x="2124" y="510"/>
                    <a:pt x="2124" y="335"/>
                  </a:cubicBezTo>
                  <a:cubicBezTo>
                    <a:pt x="2153" y="175"/>
                    <a:pt x="1993" y="1"/>
                    <a:pt x="18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7089451" y="3356130"/>
              <a:ext cx="194984" cy="37097"/>
            </a:xfrm>
            <a:custGeom>
              <a:avLst/>
              <a:gdLst/>
              <a:ahLst/>
              <a:cxnLst/>
              <a:rect l="l" t="t" r="r" b="b"/>
              <a:pathLst>
                <a:path w="3448" h="656" extrusionOk="0">
                  <a:moveTo>
                    <a:pt x="335" y="1"/>
                  </a:moveTo>
                  <a:cubicBezTo>
                    <a:pt x="146" y="1"/>
                    <a:pt x="1" y="146"/>
                    <a:pt x="1" y="321"/>
                  </a:cubicBezTo>
                  <a:cubicBezTo>
                    <a:pt x="1" y="510"/>
                    <a:pt x="146" y="655"/>
                    <a:pt x="335" y="655"/>
                  </a:cubicBezTo>
                  <a:lnTo>
                    <a:pt x="3113" y="655"/>
                  </a:lnTo>
                  <a:cubicBezTo>
                    <a:pt x="3288" y="655"/>
                    <a:pt x="3433" y="510"/>
                    <a:pt x="3433" y="321"/>
                  </a:cubicBezTo>
                  <a:cubicBezTo>
                    <a:pt x="3448" y="146"/>
                    <a:pt x="3288" y="1"/>
                    <a:pt x="3113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7089451" y="3426872"/>
              <a:ext cx="194984" cy="37097"/>
            </a:xfrm>
            <a:custGeom>
              <a:avLst/>
              <a:gdLst/>
              <a:ahLst/>
              <a:cxnLst/>
              <a:rect l="l" t="t" r="r" b="b"/>
              <a:pathLst>
                <a:path w="3448" h="656" extrusionOk="0">
                  <a:moveTo>
                    <a:pt x="335" y="1"/>
                  </a:moveTo>
                  <a:cubicBezTo>
                    <a:pt x="146" y="1"/>
                    <a:pt x="1" y="146"/>
                    <a:pt x="1" y="321"/>
                  </a:cubicBezTo>
                  <a:cubicBezTo>
                    <a:pt x="1" y="510"/>
                    <a:pt x="146" y="655"/>
                    <a:pt x="335" y="655"/>
                  </a:cubicBezTo>
                  <a:lnTo>
                    <a:pt x="3113" y="655"/>
                  </a:lnTo>
                  <a:cubicBezTo>
                    <a:pt x="3288" y="655"/>
                    <a:pt x="3433" y="510"/>
                    <a:pt x="3433" y="321"/>
                  </a:cubicBezTo>
                  <a:cubicBezTo>
                    <a:pt x="3448" y="146"/>
                    <a:pt x="3288" y="1"/>
                    <a:pt x="3113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7183208" y="3131631"/>
              <a:ext cx="155513" cy="144825"/>
            </a:xfrm>
            <a:custGeom>
              <a:avLst/>
              <a:gdLst/>
              <a:ahLst/>
              <a:cxnLst/>
              <a:rect l="l" t="t" r="r" b="b"/>
              <a:pathLst>
                <a:path w="2750" h="2561" extrusionOk="0">
                  <a:moveTo>
                    <a:pt x="2750" y="0"/>
                  </a:moveTo>
                  <a:cubicBezTo>
                    <a:pt x="2750" y="0"/>
                    <a:pt x="1" y="2037"/>
                    <a:pt x="88" y="2095"/>
                  </a:cubicBezTo>
                  <a:cubicBezTo>
                    <a:pt x="175" y="2153"/>
                    <a:pt x="2750" y="2560"/>
                    <a:pt x="2750" y="2560"/>
                  </a:cubicBezTo>
                  <a:lnTo>
                    <a:pt x="2750" y="0"/>
                  </a:ln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7723584" y="1972777"/>
              <a:ext cx="113552" cy="113552"/>
            </a:xfrm>
            <a:custGeom>
              <a:avLst/>
              <a:gdLst/>
              <a:ahLst/>
              <a:cxnLst/>
              <a:rect l="l" t="t" r="r" b="b"/>
              <a:pathLst>
                <a:path w="2008" h="2008" extrusionOk="0">
                  <a:moveTo>
                    <a:pt x="1004" y="1"/>
                  </a:moveTo>
                  <a:cubicBezTo>
                    <a:pt x="858" y="1"/>
                    <a:pt x="742" y="117"/>
                    <a:pt x="742" y="263"/>
                  </a:cubicBezTo>
                  <a:lnTo>
                    <a:pt x="742" y="757"/>
                  </a:lnTo>
                  <a:lnTo>
                    <a:pt x="262" y="757"/>
                  </a:lnTo>
                  <a:cubicBezTo>
                    <a:pt x="116" y="757"/>
                    <a:pt x="0" y="859"/>
                    <a:pt x="0" y="1004"/>
                  </a:cubicBezTo>
                  <a:cubicBezTo>
                    <a:pt x="0" y="1150"/>
                    <a:pt x="116" y="1266"/>
                    <a:pt x="262" y="1266"/>
                  </a:cubicBezTo>
                  <a:lnTo>
                    <a:pt x="742" y="1266"/>
                  </a:lnTo>
                  <a:lnTo>
                    <a:pt x="742" y="1746"/>
                  </a:lnTo>
                  <a:cubicBezTo>
                    <a:pt x="742" y="1892"/>
                    <a:pt x="858" y="2008"/>
                    <a:pt x="1004" y="2008"/>
                  </a:cubicBezTo>
                  <a:cubicBezTo>
                    <a:pt x="1149" y="2008"/>
                    <a:pt x="1265" y="1892"/>
                    <a:pt x="1265" y="1746"/>
                  </a:cubicBezTo>
                  <a:lnTo>
                    <a:pt x="1265" y="1266"/>
                  </a:lnTo>
                  <a:lnTo>
                    <a:pt x="1745" y="1266"/>
                  </a:lnTo>
                  <a:cubicBezTo>
                    <a:pt x="1891" y="1266"/>
                    <a:pt x="2007" y="1150"/>
                    <a:pt x="2007" y="1004"/>
                  </a:cubicBezTo>
                  <a:cubicBezTo>
                    <a:pt x="2007" y="859"/>
                    <a:pt x="1876" y="757"/>
                    <a:pt x="1745" y="757"/>
                  </a:cubicBezTo>
                  <a:lnTo>
                    <a:pt x="1265" y="757"/>
                  </a:lnTo>
                  <a:lnTo>
                    <a:pt x="1265" y="263"/>
                  </a:lnTo>
                  <a:cubicBezTo>
                    <a:pt x="1265" y="117"/>
                    <a:pt x="1149" y="1"/>
                    <a:pt x="1004" y="1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667544" y="1309064"/>
              <a:ext cx="113552" cy="112761"/>
            </a:xfrm>
            <a:custGeom>
              <a:avLst/>
              <a:gdLst/>
              <a:ahLst/>
              <a:cxnLst/>
              <a:rect l="l" t="t" r="r" b="b"/>
              <a:pathLst>
                <a:path w="2008" h="1994" extrusionOk="0">
                  <a:moveTo>
                    <a:pt x="1004" y="1"/>
                  </a:moveTo>
                  <a:cubicBezTo>
                    <a:pt x="859" y="1"/>
                    <a:pt x="757" y="103"/>
                    <a:pt x="757" y="248"/>
                  </a:cubicBezTo>
                  <a:lnTo>
                    <a:pt x="757" y="743"/>
                  </a:lnTo>
                  <a:lnTo>
                    <a:pt x="262" y="743"/>
                  </a:lnTo>
                  <a:cubicBezTo>
                    <a:pt x="117" y="743"/>
                    <a:pt x="1" y="859"/>
                    <a:pt x="1" y="1004"/>
                  </a:cubicBezTo>
                  <a:cubicBezTo>
                    <a:pt x="1" y="1135"/>
                    <a:pt x="117" y="1252"/>
                    <a:pt x="262" y="1252"/>
                  </a:cubicBezTo>
                  <a:lnTo>
                    <a:pt x="757" y="1252"/>
                  </a:lnTo>
                  <a:lnTo>
                    <a:pt x="757" y="1746"/>
                  </a:lnTo>
                  <a:cubicBezTo>
                    <a:pt x="757" y="1892"/>
                    <a:pt x="859" y="1993"/>
                    <a:pt x="1004" y="1993"/>
                  </a:cubicBezTo>
                  <a:cubicBezTo>
                    <a:pt x="1150" y="1993"/>
                    <a:pt x="1266" y="1892"/>
                    <a:pt x="1266" y="1746"/>
                  </a:cubicBezTo>
                  <a:lnTo>
                    <a:pt x="1266" y="1252"/>
                  </a:lnTo>
                  <a:lnTo>
                    <a:pt x="1760" y="1252"/>
                  </a:lnTo>
                  <a:cubicBezTo>
                    <a:pt x="1906" y="1252"/>
                    <a:pt x="2008" y="1135"/>
                    <a:pt x="2008" y="1004"/>
                  </a:cubicBezTo>
                  <a:cubicBezTo>
                    <a:pt x="1993" y="859"/>
                    <a:pt x="1877" y="743"/>
                    <a:pt x="1760" y="743"/>
                  </a:cubicBezTo>
                  <a:lnTo>
                    <a:pt x="1266" y="743"/>
                  </a:lnTo>
                  <a:lnTo>
                    <a:pt x="1266" y="248"/>
                  </a:lnTo>
                  <a:cubicBezTo>
                    <a:pt x="1266" y="103"/>
                    <a:pt x="1150" y="1"/>
                    <a:pt x="1004" y="1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5550657" y="2225267"/>
              <a:ext cx="112761" cy="112761"/>
            </a:xfrm>
            <a:custGeom>
              <a:avLst/>
              <a:gdLst/>
              <a:ahLst/>
              <a:cxnLst/>
              <a:rect l="l" t="t" r="r" b="b"/>
              <a:pathLst>
                <a:path w="1994" h="1994" extrusionOk="0">
                  <a:moveTo>
                    <a:pt x="990" y="1"/>
                  </a:moveTo>
                  <a:cubicBezTo>
                    <a:pt x="844" y="1"/>
                    <a:pt x="743" y="103"/>
                    <a:pt x="743" y="248"/>
                  </a:cubicBezTo>
                  <a:lnTo>
                    <a:pt x="743" y="743"/>
                  </a:lnTo>
                  <a:lnTo>
                    <a:pt x="248" y="743"/>
                  </a:lnTo>
                  <a:cubicBezTo>
                    <a:pt x="103" y="743"/>
                    <a:pt x="1" y="844"/>
                    <a:pt x="1" y="990"/>
                  </a:cubicBezTo>
                  <a:cubicBezTo>
                    <a:pt x="1" y="1135"/>
                    <a:pt x="103" y="1252"/>
                    <a:pt x="248" y="1252"/>
                  </a:cubicBezTo>
                  <a:lnTo>
                    <a:pt x="743" y="1252"/>
                  </a:lnTo>
                  <a:lnTo>
                    <a:pt x="743" y="1746"/>
                  </a:lnTo>
                  <a:cubicBezTo>
                    <a:pt x="743" y="1892"/>
                    <a:pt x="844" y="1993"/>
                    <a:pt x="990" y="1993"/>
                  </a:cubicBezTo>
                  <a:cubicBezTo>
                    <a:pt x="1135" y="1993"/>
                    <a:pt x="1252" y="1892"/>
                    <a:pt x="1252" y="1746"/>
                  </a:cubicBezTo>
                  <a:lnTo>
                    <a:pt x="1252" y="1252"/>
                  </a:lnTo>
                  <a:lnTo>
                    <a:pt x="1746" y="1252"/>
                  </a:lnTo>
                  <a:cubicBezTo>
                    <a:pt x="1892" y="1252"/>
                    <a:pt x="1993" y="1135"/>
                    <a:pt x="1993" y="990"/>
                  </a:cubicBezTo>
                  <a:cubicBezTo>
                    <a:pt x="1993" y="844"/>
                    <a:pt x="1892" y="743"/>
                    <a:pt x="1746" y="743"/>
                  </a:cubicBezTo>
                  <a:lnTo>
                    <a:pt x="1252" y="743"/>
                  </a:lnTo>
                  <a:lnTo>
                    <a:pt x="1252" y="248"/>
                  </a:lnTo>
                  <a:cubicBezTo>
                    <a:pt x="1252" y="103"/>
                    <a:pt x="1150" y="1"/>
                    <a:pt x="990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7419241" y="3262372"/>
              <a:ext cx="113552" cy="112761"/>
            </a:xfrm>
            <a:custGeom>
              <a:avLst/>
              <a:gdLst/>
              <a:ahLst/>
              <a:cxnLst/>
              <a:rect l="l" t="t" r="r" b="b"/>
              <a:pathLst>
                <a:path w="2008" h="1994" extrusionOk="0">
                  <a:moveTo>
                    <a:pt x="1004" y="1"/>
                  </a:moveTo>
                  <a:cubicBezTo>
                    <a:pt x="859" y="1"/>
                    <a:pt x="743" y="103"/>
                    <a:pt x="743" y="248"/>
                  </a:cubicBezTo>
                  <a:lnTo>
                    <a:pt x="743" y="743"/>
                  </a:lnTo>
                  <a:lnTo>
                    <a:pt x="263" y="743"/>
                  </a:lnTo>
                  <a:cubicBezTo>
                    <a:pt x="117" y="743"/>
                    <a:pt x="1" y="859"/>
                    <a:pt x="1" y="1004"/>
                  </a:cubicBezTo>
                  <a:cubicBezTo>
                    <a:pt x="1" y="1150"/>
                    <a:pt x="117" y="1252"/>
                    <a:pt x="263" y="1252"/>
                  </a:cubicBezTo>
                  <a:lnTo>
                    <a:pt x="743" y="1252"/>
                  </a:lnTo>
                  <a:lnTo>
                    <a:pt x="743" y="1746"/>
                  </a:lnTo>
                  <a:cubicBezTo>
                    <a:pt x="743" y="1892"/>
                    <a:pt x="859" y="1993"/>
                    <a:pt x="1004" y="1993"/>
                  </a:cubicBezTo>
                  <a:cubicBezTo>
                    <a:pt x="1150" y="1993"/>
                    <a:pt x="1252" y="1892"/>
                    <a:pt x="1252" y="1746"/>
                  </a:cubicBezTo>
                  <a:lnTo>
                    <a:pt x="1252" y="1252"/>
                  </a:lnTo>
                  <a:lnTo>
                    <a:pt x="1746" y="1252"/>
                  </a:lnTo>
                  <a:cubicBezTo>
                    <a:pt x="1892" y="1252"/>
                    <a:pt x="2008" y="1150"/>
                    <a:pt x="2008" y="1004"/>
                  </a:cubicBezTo>
                  <a:cubicBezTo>
                    <a:pt x="2008" y="859"/>
                    <a:pt x="1892" y="743"/>
                    <a:pt x="1746" y="743"/>
                  </a:cubicBezTo>
                  <a:lnTo>
                    <a:pt x="1252" y="743"/>
                  </a:lnTo>
                  <a:lnTo>
                    <a:pt x="1252" y="248"/>
                  </a:lnTo>
                  <a:cubicBezTo>
                    <a:pt x="1252" y="103"/>
                    <a:pt x="1150" y="1"/>
                    <a:pt x="1004" y="1"/>
                  </a:cubicBezTo>
                  <a:close/>
                </a:path>
              </a:pathLst>
            </a:custGeom>
            <a:solidFill>
              <a:srgbClr val="CED9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6559819" y="2829774"/>
              <a:ext cx="113552" cy="112761"/>
            </a:xfrm>
            <a:custGeom>
              <a:avLst/>
              <a:gdLst/>
              <a:ahLst/>
              <a:cxnLst/>
              <a:rect l="l" t="t" r="r" b="b"/>
              <a:pathLst>
                <a:path w="2008" h="1994" extrusionOk="0">
                  <a:moveTo>
                    <a:pt x="1004" y="1"/>
                  </a:moveTo>
                  <a:cubicBezTo>
                    <a:pt x="858" y="1"/>
                    <a:pt x="742" y="103"/>
                    <a:pt x="742" y="248"/>
                  </a:cubicBezTo>
                  <a:lnTo>
                    <a:pt x="742" y="743"/>
                  </a:lnTo>
                  <a:lnTo>
                    <a:pt x="262" y="743"/>
                  </a:lnTo>
                  <a:cubicBezTo>
                    <a:pt x="117" y="743"/>
                    <a:pt x="0" y="844"/>
                    <a:pt x="0" y="990"/>
                  </a:cubicBezTo>
                  <a:cubicBezTo>
                    <a:pt x="0" y="1135"/>
                    <a:pt x="117" y="1252"/>
                    <a:pt x="262" y="1252"/>
                  </a:cubicBezTo>
                  <a:lnTo>
                    <a:pt x="742" y="1252"/>
                  </a:lnTo>
                  <a:lnTo>
                    <a:pt x="742" y="1746"/>
                  </a:lnTo>
                  <a:cubicBezTo>
                    <a:pt x="742" y="1891"/>
                    <a:pt x="858" y="1993"/>
                    <a:pt x="1004" y="1993"/>
                  </a:cubicBezTo>
                  <a:cubicBezTo>
                    <a:pt x="1149" y="1993"/>
                    <a:pt x="1266" y="1891"/>
                    <a:pt x="1266" y="1746"/>
                  </a:cubicBezTo>
                  <a:lnTo>
                    <a:pt x="1266" y="1252"/>
                  </a:lnTo>
                  <a:lnTo>
                    <a:pt x="1746" y="1252"/>
                  </a:lnTo>
                  <a:cubicBezTo>
                    <a:pt x="1891" y="1252"/>
                    <a:pt x="2007" y="1135"/>
                    <a:pt x="2007" y="990"/>
                  </a:cubicBezTo>
                  <a:cubicBezTo>
                    <a:pt x="2007" y="844"/>
                    <a:pt x="1891" y="743"/>
                    <a:pt x="1746" y="743"/>
                  </a:cubicBezTo>
                  <a:lnTo>
                    <a:pt x="1266" y="743"/>
                  </a:lnTo>
                  <a:lnTo>
                    <a:pt x="1266" y="248"/>
                  </a:lnTo>
                  <a:cubicBezTo>
                    <a:pt x="1266" y="103"/>
                    <a:pt x="1149" y="1"/>
                    <a:pt x="1004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5870608" y="1365839"/>
              <a:ext cx="104504" cy="104504"/>
            </a:xfrm>
            <a:custGeom>
              <a:avLst/>
              <a:gdLst/>
              <a:ahLst/>
              <a:cxnLst/>
              <a:rect l="l" t="t" r="r" b="b"/>
              <a:pathLst>
                <a:path w="1848" h="1848" extrusionOk="0">
                  <a:moveTo>
                    <a:pt x="917" y="393"/>
                  </a:moveTo>
                  <a:cubicBezTo>
                    <a:pt x="1193" y="393"/>
                    <a:pt x="1455" y="626"/>
                    <a:pt x="1455" y="917"/>
                  </a:cubicBezTo>
                  <a:cubicBezTo>
                    <a:pt x="1455" y="1208"/>
                    <a:pt x="1208" y="1455"/>
                    <a:pt x="917" y="1455"/>
                  </a:cubicBezTo>
                  <a:cubicBezTo>
                    <a:pt x="626" y="1455"/>
                    <a:pt x="393" y="1208"/>
                    <a:pt x="393" y="917"/>
                  </a:cubicBezTo>
                  <a:cubicBezTo>
                    <a:pt x="393" y="626"/>
                    <a:pt x="626" y="393"/>
                    <a:pt x="917" y="393"/>
                  </a:cubicBezTo>
                  <a:close/>
                  <a:moveTo>
                    <a:pt x="917" y="0"/>
                  </a:moveTo>
                  <a:cubicBezTo>
                    <a:pt x="408" y="0"/>
                    <a:pt x="0" y="408"/>
                    <a:pt x="0" y="917"/>
                  </a:cubicBezTo>
                  <a:cubicBezTo>
                    <a:pt x="0" y="1426"/>
                    <a:pt x="408" y="1848"/>
                    <a:pt x="917" y="1848"/>
                  </a:cubicBezTo>
                  <a:cubicBezTo>
                    <a:pt x="1426" y="1848"/>
                    <a:pt x="1848" y="1426"/>
                    <a:pt x="1848" y="917"/>
                  </a:cubicBezTo>
                  <a:cubicBezTo>
                    <a:pt x="1848" y="408"/>
                    <a:pt x="1426" y="0"/>
                    <a:pt x="917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7725224" y="2445694"/>
              <a:ext cx="105296" cy="105353"/>
            </a:xfrm>
            <a:custGeom>
              <a:avLst/>
              <a:gdLst/>
              <a:ahLst/>
              <a:cxnLst/>
              <a:rect l="l" t="t" r="r" b="b"/>
              <a:pathLst>
                <a:path w="1862" h="1863" extrusionOk="0">
                  <a:moveTo>
                    <a:pt x="917" y="408"/>
                  </a:moveTo>
                  <a:cubicBezTo>
                    <a:pt x="1207" y="408"/>
                    <a:pt x="1455" y="641"/>
                    <a:pt x="1455" y="932"/>
                  </a:cubicBezTo>
                  <a:cubicBezTo>
                    <a:pt x="1455" y="1222"/>
                    <a:pt x="1207" y="1455"/>
                    <a:pt x="917" y="1455"/>
                  </a:cubicBezTo>
                  <a:cubicBezTo>
                    <a:pt x="626" y="1455"/>
                    <a:pt x="393" y="1222"/>
                    <a:pt x="393" y="932"/>
                  </a:cubicBezTo>
                  <a:cubicBezTo>
                    <a:pt x="393" y="641"/>
                    <a:pt x="626" y="408"/>
                    <a:pt x="917" y="408"/>
                  </a:cubicBezTo>
                  <a:close/>
                  <a:moveTo>
                    <a:pt x="917" y="1"/>
                  </a:moveTo>
                  <a:cubicBezTo>
                    <a:pt x="407" y="1"/>
                    <a:pt x="0" y="422"/>
                    <a:pt x="0" y="932"/>
                  </a:cubicBezTo>
                  <a:cubicBezTo>
                    <a:pt x="0" y="1441"/>
                    <a:pt x="407" y="1862"/>
                    <a:pt x="917" y="1862"/>
                  </a:cubicBezTo>
                  <a:cubicBezTo>
                    <a:pt x="1455" y="1862"/>
                    <a:pt x="1862" y="1441"/>
                    <a:pt x="1847" y="932"/>
                  </a:cubicBezTo>
                  <a:cubicBezTo>
                    <a:pt x="1847" y="422"/>
                    <a:pt x="1426" y="1"/>
                    <a:pt x="917" y="1"/>
                  </a:cubicBezTo>
                  <a:close/>
                </a:path>
              </a:pathLst>
            </a:custGeom>
            <a:solidFill>
              <a:srgbClr val="0EB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6688919" y="3081472"/>
              <a:ext cx="104504" cy="104504"/>
            </a:xfrm>
            <a:custGeom>
              <a:avLst/>
              <a:gdLst/>
              <a:ahLst/>
              <a:cxnLst/>
              <a:rect l="l" t="t" r="r" b="b"/>
              <a:pathLst>
                <a:path w="1848" h="1848" extrusionOk="0">
                  <a:moveTo>
                    <a:pt x="917" y="393"/>
                  </a:moveTo>
                  <a:cubicBezTo>
                    <a:pt x="1208" y="393"/>
                    <a:pt x="1426" y="640"/>
                    <a:pt x="1455" y="931"/>
                  </a:cubicBezTo>
                  <a:cubicBezTo>
                    <a:pt x="1455" y="1222"/>
                    <a:pt x="1208" y="1455"/>
                    <a:pt x="917" y="1455"/>
                  </a:cubicBezTo>
                  <a:cubicBezTo>
                    <a:pt x="626" y="1455"/>
                    <a:pt x="393" y="1222"/>
                    <a:pt x="393" y="931"/>
                  </a:cubicBezTo>
                  <a:cubicBezTo>
                    <a:pt x="393" y="640"/>
                    <a:pt x="626" y="393"/>
                    <a:pt x="917" y="393"/>
                  </a:cubicBezTo>
                  <a:close/>
                  <a:moveTo>
                    <a:pt x="917" y="0"/>
                  </a:moveTo>
                  <a:cubicBezTo>
                    <a:pt x="408" y="0"/>
                    <a:pt x="1" y="422"/>
                    <a:pt x="1" y="931"/>
                  </a:cubicBezTo>
                  <a:cubicBezTo>
                    <a:pt x="1" y="1440"/>
                    <a:pt x="408" y="1847"/>
                    <a:pt x="917" y="1847"/>
                  </a:cubicBezTo>
                  <a:cubicBezTo>
                    <a:pt x="1426" y="1847"/>
                    <a:pt x="1848" y="1440"/>
                    <a:pt x="1848" y="931"/>
                  </a:cubicBezTo>
                  <a:cubicBezTo>
                    <a:pt x="1848" y="422"/>
                    <a:pt x="1426" y="0"/>
                    <a:pt x="917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5619759" y="1666000"/>
              <a:ext cx="338112" cy="338112"/>
            </a:xfrm>
            <a:custGeom>
              <a:avLst/>
              <a:gdLst/>
              <a:ahLst/>
              <a:cxnLst/>
              <a:rect l="l" t="t" r="r" b="b"/>
              <a:pathLst>
                <a:path w="5979" h="5979" extrusionOk="0">
                  <a:moveTo>
                    <a:pt x="510" y="1"/>
                  </a:moveTo>
                  <a:cubicBezTo>
                    <a:pt x="219" y="1"/>
                    <a:pt x="1" y="234"/>
                    <a:pt x="1" y="510"/>
                  </a:cubicBezTo>
                  <a:lnTo>
                    <a:pt x="1" y="5470"/>
                  </a:lnTo>
                  <a:cubicBezTo>
                    <a:pt x="1" y="5760"/>
                    <a:pt x="233" y="5979"/>
                    <a:pt x="510" y="5979"/>
                  </a:cubicBezTo>
                  <a:lnTo>
                    <a:pt x="5469" y="5979"/>
                  </a:lnTo>
                  <a:cubicBezTo>
                    <a:pt x="5760" y="5979"/>
                    <a:pt x="5978" y="5746"/>
                    <a:pt x="5978" y="5470"/>
                  </a:cubicBezTo>
                  <a:lnTo>
                    <a:pt x="5978" y="510"/>
                  </a:lnTo>
                  <a:cubicBezTo>
                    <a:pt x="5978" y="219"/>
                    <a:pt x="5760" y="1"/>
                    <a:pt x="5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870608" y="1701400"/>
              <a:ext cx="29689" cy="250912"/>
            </a:xfrm>
            <a:custGeom>
              <a:avLst/>
              <a:gdLst/>
              <a:ahLst/>
              <a:cxnLst/>
              <a:rect l="l" t="t" r="r" b="b"/>
              <a:pathLst>
                <a:path w="525" h="4437" extrusionOk="0">
                  <a:moveTo>
                    <a:pt x="262" y="0"/>
                  </a:moveTo>
                  <a:cubicBezTo>
                    <a:pt x="117" y="0"/>
                    <a:pt x="0" y="131"/>
                    <a:pt x="15" y="277"/>
                  </a:cubicBezTo>
                  <a:lnTo>
                    <a:pt x="15" y="4189"/>
                  </a:lnTo>
                  <a:cubicBezTo>
                    <a:pt x="15" y="4335"/>
                    <a:pt x="117" y="4436"/>
                    <a:pt x="262" y="4436"/>
                  </a:cubicBezTo>
                  <a:cubicBezTo>
                    <a:pt x="408" y="4436"/>
                    <a:pt x="524" y="4335"/>
                    <a:pt x="524" y="4189"/>
                  </a:cubicBezTo>
                  <a:lnTo>
                    <a:pt x="524" y="262"/>
                  </a:lnTo>
                  <a:cubicBezTo>
                    <a:pt x="524" y="117"/>
                    <a:pt x="40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5747219" y="1717855"/>
              <a:ext cx="116041" cy="219640"/>
            </a:xfrm>
            <a:custGeom>
              <a:avLst/>
              <a:gdLst/>
              <a:ahLst/>
              <a:cxnLst/>
              <a:rect l="l" t="t" r="r" b="b"/>
              <a:pathLst>
                <a:path w="2052" h="3884" extrusionOk="0">
                  <a:moveTo>
                    <a:pt x="1" y="2880"/>
                  </a:moveTo>
                  <a:lnTo>
                    <a:pt x="1" y="2880"/>
                  </a:lnTo>
                  <a:cubicBezTo>
                    <a:pt x="1" y="2880"/>
                    <a:pt x="0" y="2880"/>
                    <a:pt x="0" y="2880"/>
                  </a:cubicBezTo>
                  <a:cubicBezTo>
                    <a:pt x="0" y="2880"/>
                    <a:pt x="1" y="2880"/>
                    <a:pt x="1" y="2880"/>
                  </a:cubicBezTo>
                  <a:lnTo>
                    <a:pt x="1" y="2880"/>
                  </a:lnTo>
                  <a:close/>
                  <a:moveTo>
                    <a:pt x="2052" y="0"/>
                  </a:moveTo>
                  <a:cubicBezTo>
                    <a:pt x="1533" y="915"/>
                    <a:pt x="957" y="1118"/>
                    <a:pt x="547" y="1118"/>
                  </a:cubicBezTo>
                  <a:cubicBezTo>
                    <a:pt x="221" y="1118"/>
                    <a:pt x="1" y="989"/>
                    <a:pt x="1" y="989"/>
                  </a:cubicBezTo>
                  <a:lnTo>
                    <a:pt x="1" y="1935"/>
                  </a:lnTo>
                  <a:lnTo>
                    <a:pt x="1" y="2880"/>
                  </a:lnTo>
                  <a:lnTo>
                    <a:pt x="1" y="2880"/>
                  </a:lnTo>
                  <a:cubicBezTo>
                    <a:pt x="13" y="2873"/>
                    <a:pt x="222" y="2763"/>
                    <a:pt x="527" y="2763"/>
                  </a:cubicBezTo>
                  <a:cubicBezTo>
                    <a:pt x="940" y="2763"/>
                    <a:pt x="1530" y="2963"/>
                    <a:pt x="2052" y="3884"/>
                  </a:cubicBezTo>
                  <a:lnTo>
                    <a:pt x="2052" y="1949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665846" y="1772934"/>
              <a:ext cx="70744" cy="109481"/>
            </a:xfrm>
            <a:custGeom>
              <a:avLst/>
              <a:gdLst/>
              <a:ahLst/>
              <a:cxnLst/>
              <a:rect l="l" t="t" r="r" b="b"/>
              <a:pathLst>
                <a:path w="1251" h="1936" extrusionOk="0">
                  <a:moveTo>
                    <a:pt x="495" y="1"/>
                  </a:moveTo>
                  <a:cubicBezTo>
                    <a:pt x="218" y="1"/>
                    <a:pt x="0" y="219"/>
                    <a:pt x="0" y="481"/>
                  </a:cubicBezTo>
                  <a:lnTo>
                    <a:pt x="0" y="1455"/>
                  </a:lnTo>
                  <a:cubicBezTo>
                    <a:pt x="0" y="1717"/>
                    <a:pt x="218" y="1935"/>
                    <a:pt x="495" y="1935"/>
                  </a:cubicBezTo>
                  <a:lnTo>
                    <a:pt x="1251" y="1935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707749" y="1888915"/>
              <a:ext cx="28840" cy="69161"/>
            </a:xfrm>
            <a:custGeom>
              <a:avLst/>
              <a:gdLst/>
              <a:ahLst/>
              <a:cxnLst/>
              <a:rect l="l" t="t" r="r" b="b"/>
              <a:pathLst>
                <a:path w="510" h="1223" extrusionOk="0">
                  <a:moveTo>
                    <a:pt x="248" y="0"/>
                  </a:moveTo>
                  <a:cubicBezTo>
                    <a:pt x="103" y="0"/>
                    <a:pt x="1" y="102"/>
                    <a:pt x="1" y="248"/>
                  </a:cubicBezTo>
                  <a:lnTo>
                    <a:pt x="1" y="960"/>
                  </a:lnTo>
                  <a:cubicBezTo>
                    <a:pt x="1" y="1106"/>
                    <a:pt x="103" y="1222"/>
                    <a:pt x="248" y="1222"/>
                  </a:cubicBezTo>
                  <a:cubicBezTo>
                    <a:pt x="408" y="1222"/>
                    <a:pt x="510" y="1106"/>
                    <a:pt x="510" y="960"/>
                  </a:cubicBezTo>
                  <a:lnTo>
                    <a:pt x="510" y="248"/>
                  </a:lnTo>
                  <a:cubicBezTo>
                    <a:pt x="510" y="102"/>
                    <a:pt x="408" y="0"/>
                    <a:pt x="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937222" y="1666000"/>
              <a:ext cx="100376" cy="127577"/>
            </a:xfrm>
            <a:custGeom>
              <a:avLst/>
              <a:gdLst/>
              <a:ahLst/>
              <a:cxnLst/>
              <a:rect l="l" t="t" r="r" b="b"/>
              <a:pathLst>
                <a:path w="1775" h="2256" extrusionOk="0">
                  <a:moveTo>
                    <a:pt x="1" y="1"/>
                  </a:moveTo>
                  <a:lnTo>
                    <a:pt x="1" y="2255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6305691" y="3259940"/>
              <a:ext cx="278848" cy="245936"/>
            </a:xfrm>
            <a:custGeom>
              <a:avLst/>
              <a:gdLst/>
              <a:ahLst/>
              <a:cxnLst/>
              <a:rect l="l" t="t" r="r" b="b"/>
              <a:pathLst>
                <a:path w="4931" h="4349" extrusionOk="0">
                  <a:moveTo>
                    <a:pt x="495" y="0"/>
                  </a:moveTo>
                  <a:cubicBezTo>
                    <a:pt x="218" y="0"/>
                    <a:pt x="0" y="218"/>
                    <a:pt x="0" y="495"/>
                  </a:cubicBezTo>
                  <a:lnTo>
                    <a:pt x="0" y="3854"/>
                  </a:lnTo>
                  <a:cubicBezTo>
                    <a:pt x="0" y="4131"/>
                    <a:pt x="218" y="4349"/>
                    <a:pt x="495" y="4349"/>
                  </a:cubicBezTo>
                  <a:lnTo>
                    <a:pt x="4451" y="4349"/>
                  </a:lnTo>
                  <a:cubicBezTo>
                    <a:pt x="4713" y="4349"/>
                    <a:pt x="4931" y="4131"/>
                    <a:pt x="4931" y="3854"/>
                  </a:cubicBezTo>
                  <a:lnTo>
                    <a:pt x="4931" y="495"/>
                  </a:lnTo>
                  <a:cubicBezTo>
                    <a:pt x="4931" y="218"/>
                    <a:pt x="4713" y="0"/>
                    <a:pt x="4451" y="0"/>
                  </a:cubicBez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6355001" y="3305971"/>
              <a:ext cx="173608" cy="158001"/>
            </a:xfrm>
            <a:custGeom>
              <a:avLst/>
              <a:gdLst/>
              <a:ahLst/>
              <a:cxnLst/>
              <a:rect l="l" t="t" r="r" b="b"/>
              <a:pathLst>
                <a:path w="3070" h="2794" extrusionOk="0">
                  <a:moveTo>
                    <a:pt x="1615" y="1077"/>
                  </a:moveTo>
                  <a:cubicBezTo>
                    <a:pt x="1644" y="1077"/>
                    <a:pt x="1688" y="1106"/>
                    <a:pt x="1703" y="1106"/>
                  </a:cubicBezTo>
                  <a:cubicBezTo>
                    <a:pt x="1717" y="1106"/>
                    <a:pt x="1732" y="1121"/>
                    <a:pt x="1761" y="1121"/>
                  </a:cubicBezTo>
                  <a:lnTo>
                    <a:pt x="1717" y="1586"/>
                  </a:lnTo>
                  <a:cubicBezTo>
                    <a:pt x="1688" y="1615"/>
                    <a:pt x="1659" y="1615"/>
                    <a:pt x="1644" y="1630"/>
                  </a:cubicBezTo>
                  <a:cubicBezTo>
                    <a:pt x="1630" y="1644"/>
                    <a:pt x="1586" y="1644"/>
                    <a:pt x="1557" y="1644"/>
                  </a:cubicBezTo>
                  <a:cubicBezTo>
                    <a:pt x="1499" y="1644"/>
                    <a:pt x="1441" y="1630"/>
                    <a:pt x="1412" y="1586"/>
                  </a:cubicBezTo>
                  <a:cubicBezTo>
                    <a:pt x="1368" y="1557"/>
                    <a:pt x="1354" y="1499"/>
                    <a:pt x="1354" y="1426"/>
                  </a:cubicBezTo>
                  <a:cubicBezTo>
                    <a:pt x="1354" y="1353"/>
                    <a:pt x="1354" y="1295"/>
                    <a:pt x="1368" y="1266"/>
                  </a:cubicBezTo>
                  <a:lnTo>
                    <a:pt x="1426" y="1150"/>
                  </a:lnTo>
                  <a:cubicBezTo>
                    <a:pt x="1470" y="1135"/>
                    <a:pt x="1484" y="1121"/>
                    <a:pt x="1513" y="1106"/>
                  </a:cubicBezTo>
                  <a:cubicBezTo>
                    <a:pt x="1528" y="1077"/>
                    <a:pt x="1572" y="1077"/>
                    <a:pt x="1615" y="1077"/>
                  </a:cubicBezTo>
                  <a:close/>
                  <a:moveTo>
                    <a:pt x="1615" y="1"/>
                  </a:moveTo>
                  <a:cubicBezTo>
                    <a:pt x="1397" y="1"/>
                    <a:pt x="1194" y="30"/>
                    <a:pt x="990" y="103"/>
                  </a:cubicBezTo>
                  <a:cubicBezTo>
                    <a:pt x="786" y="175"/>
                    <a:pt x="626" y="263"/>
                    <a:pt x="481" y="393"/>
                  </a:cubicBezTo>
                  <a:cubicBezTo>
                    <a:pt x="335" y="510"/>
                    <a:pt x="219" y="655"/>
                    <a:pt x="132" y="844"/>
                  </a:cubicBezTo>
                  <a:cubicBezTo>
                    <a:pt x="45" y="1019"/>
                    <a:pt x="1" y="1222"/>
                    <a:pt x="1" y="1441"/>
                  </a:cubicBezTo>
                  <a:cubicBezTo>
                    <a:pt x="1" y="1673"/>
                    <a:pt x="45" y="1891"/>
                    <a:pt x="132" y="2066"/>
                  </a:cubicBezTo>
                  <a:cubicBezTo>
                    <a:pt x="219" y="2241"/>
                    <a:pt x="335" y="2371"/>
                    <a:pt x="466" y="2473"/>
                  </a:cubicBezTo>
                  <a:cubicBezTo>
                    <a:pt x="612" y="2590"/>
                    <a:pt x="757" y="2662"/>
                    <a:pt x="917" y="2720"/>
                  </a:cubicBezTo>
                  <a:cubicBezTo>
                    <a:pt x="1077" y="2764"/>
                    <a:pt x="1237" y="2793"/>
                    <a:pt x="1412" y="2793"/>
                  </a:cubicBezTo>
                  <a:cubicBezTo>
                    <a:pt x="1499" y="2793"/>
                    <a:pt x="1586" y="2793"/>
                    <a:pt x="1644" y="2764"/>
                  </a:cubicBezTo>
                  <a:cubicBezTo>
                    <a:pt x="1703" y="2750"/>
                    <a:pt x="1746" y="2735"/>
                    <a:pt x="1790" y="2720"/>
                  </a:cubicBezTo>
                  <a:cubicBezTo>
                    <a:pt x="1819" y="2677"/>
                    <a:pt x="1848" y="2662"/>
                    <a:pt x="1863" y="2619"/>
                  </a:cubicBezTo>
                  <a:cubicBezTo>
                    <a:pt x="1877" y="2604"/>
                    <a:pt x="1877" y="2546"/>
                    <a:pt x="1877" y="2517"/>
                  </a:cubicBezTo>
                  <a:cubicBezTo>
                    <a:pt x="1877" y="2502"/>
                    <a:pt x="1877" y="2459"/>
                    <a:pt x="1863" y="2430"/>
                  </a:cubicBezTo>
                  <a:cubicBezTo>
                    <a:pt x="1863" y="2386"/>
                    <a:pt x="1848" y="2357"/>
                    <a:pt x="1819" y="2328"/>
                  </a:cubicBezTo>
                  <a:cubicBezTo>
                    <a:pt x="1775" y="2328"/>
                    <a:pt x="1717" y="2357"/>
                    <a:pt x="1659" y="2357"/>
                  </a:cubicBezTo>
                  <a:cubicBezTo>
                    <a:pt x="1586" y="2371"/>
                    <a:pt x="1513" y="2371"/>
                    <a:pt x="1426" y="2371"/>
                  </a:cubicBezTo>
                  <a:cubicBezTo>
                    <a:pt x="1295" y="2371"/>
                    <a:pt x="1164" y="2328"/>
                    <a:pt x="1063" y="2299"/>
                  </a:cubicBezTo>
                  <a:cubicBezTo>
                    <a:pt x="946" y="2255"/>
                    <a:pt x="859" y="2182"/>
                    <a:pt x="772" y="2110"/>
                  </a:cubicBezTo>
                  <a:cubicBezTo>
                    <a:pt x="684" y="2037"/>
                    <a:pt x="626" y="1935"/>
                    <a:pt x="568" y="1819"/>
                  </a:cubicBezTo>
                  <a:cubicBezTo>
                    <a:pt x="510" y="1717"/>
                    <a:pt x="495" y="1586"/>
                    <a:pt x="495" y="1441"/>
                  </a:cubicBezTo>
                  <a:cubicBezTo>
                    <a:pt x="495" y="1281"/>
                    <a:pt x="525" y="1150"/>
                    <a:pt x="568" y="1019"/>
                  </a:cubicBezTo>
                  <a:cubicBezTo>
                    <a:pt x="626" y="902"/>
                    <a:pt x="699" y="786"/>
                    <a:pt x="786" y="699"/>
                  </a:cubicBezTo>
                  <a:cubicBezTo>
                    <a:pt x="888" y="612"/>
                    <a:pt x="1004" y="539"/>
                    <a:pt x="1135" y="481"/>
                  </a:cubicBezTo>
                  <a:cubicBezTo>
                    <a:pt x="1266" y="423"/>
                    <a:pt x="1412" y="408"/>
                    <a:pt x="1572" y="408"/>
                  </a:cubicBezTo>
                  <a:cubicBezTo>
                    <a:pt x="1717" y="408"/>
                    <a:pt x="1848" y="423"/>
                    <a:pt x="1950" y="466"/>
                  </a:cubicBezTo>
                  <a:cubicBezTo>
                    <a:pt x="2081" y="495"/>
                    <a:pt x="2168" y="553"/>
                    <a:pt x="2270" y="626"/>
                  </a:cubicBezTo>
                  <a:cubicBezTo>
                    <a:pt x="2357" y="699"/>
                    <a:pt x="2415" y="786"/>
                    <a:pt x="2459" y="873"/>
                  </a:cubicBezTo>
                  <a:cubicBezTo>
                    <a:pt x="2517" y="990"/>
                    <a:pt x="2532" y="1077"/>
                    <a:pt x="2532" y="1208"/>
                  </a:cubicBezTo>
                  <a:cubicBezTo>
                    <a:pt x="2532" y="1353"/>
                    <a:pt x="2517" y="1455"/>
                    <a:pt x="2459" y="1557"/>
                  </a:cubicBezTo>
                  <a:cubicBezTo>
                    <a:pt x="2415" y="1644"/>
                    <a:pt x="2343" y="1673"/>
                    <a:pt x="2241" y="1673"/>
                  </a:cubicBezTo>
                  <a:lnTo>
                    <a:pt x="2212" y="1673"/>
                  </a:lnTo>
                  <a:cubicBezTo>
                    <a:pt x="2183" y="1659"/>
                    <a:pt x="2168" y="1659"/>
                    <a:pt x="2168" y="1659"/>
                  </a:cubicBezTo>
                  <a:lnTo>
                    <a:pt x="2241" y="1092"/>
                  </a:lnTo>
                  <a:lnTo>
                    <a:pt x="2241" y="1062"/>
                  </a:lnTo>
                  <a:lnTo>
                    <a:pt x="2241" y="1019"/>
                  </a:lnTo>
                  <a:cubicBezTo>
                    <a:pt x="2241" y="946"/>
                    <a:pt x="2197" y="888"/>
                    <a:pt x="2124" y="830"/>
                  </a:cubicBezTo>
                  <a:cubicBezTo>
                    <a:pt x="2052" y="772"/>
                    <a:pt x="1979" y="728"/>
                    <a:pt x="1877" y="713"/>
                  </a:cubicBezTo>
                  <a:cubicBezTo>
                    <a:pt x="1790" y="699"/>
                    <a:pt x="1688" y="684"/>
                    <a:pt x="1586" y="684"/>
                  </a:cubicBezTo>
                  <a:cubicBezTo>
                    <a:pt x="1484" y="684"/>
                    <a:pt x="1368" y="699"/>
                    <a:pt x="1281" y="742"/>
                  </a:cubicBezTo>
                  <a:cubicBezTo>
                    <a:pt x="1164" y="772"/>
                    <a:pt x="1106" y="815"/>
                    <a:pt x="1034" y="888"/>
                  </a:cubicBezTo>
                  <a:cubicBezTo>
                    <a:pt x="946" y="932"/>
                    <a:pt x="903" y="1033"/>
                    <a:pt x="859" y="1121"/>
                  </a:cubicBezTo>
                  <a:cubicBezTo>
                    <a:pt x="830" y="1208"/>
                    <a:pt x="801" y="1324"/>
                    <a:pt x="801" y="1441"/>
                  </a:cubicBezTo>
                  <a:cubicBezTo>
                    <a:pt x="801" y="1557"/>
                    <a:pt x="830" y="1644"/>
                    <a:pt x="859" y="1717"/>
                  </a:cubicBezTo>
                  <a:cubicBezTo>
                    <a:pt x="888" y="1804"/>
                    <a:pt x="932" y="1862"/>
                    <a:pt x="990" y="1921"/>
                  </a:cubicBezTo>
                  <a:cubicBezTo>
                    <a:pt x="1048" y="1950"/>
                    <a:pt x="1121" y="2008"/>
                    <a:pt x="1194" y="2022"/>
                  </a:cubicBezTo>
                  <a:cubicBezTo>
                    <a:pt x="1281" y="2051"/>
                    <a:pt x="1354" y="2066"/>
                    <a:pt x="1441" y="2066"/>
                  </a:cubicBezTo>
                  <a:cubicBezTo>
                    <a:pt x="1499" y="2066"/>
                    <a:pt x="1557" y="2060"/>
                    <a:pt x="1615" y="2060"/>
                  </a:cubicBezTo>
                  <a:cubicBezTo>
                    <a:pt x="1644" y="2060"/>
                    <a:pt x="1673" y="2061"/>
                    <a:pt x="1703" y="2066"/>
                  </a:cubicBezTo>
                  <a:cubicBezTo>
                    <a:pt x="1775" y="2037"/>
                    <a:pt x="1833" y="2008"/>
                    <a:pt x="1863" y="1993"/>
                  </a:cubicBezTo>
                  <a:cubicBezTo>
                    <a:pt x="1921" y="2037"/>
                    <a:pt x="1993" y="2066"/>
                    <a:pt x="2066" y="2081"/>
                  </a:cubicBezTo>
                  <a:cubicBezTo>
                    <a:pt x="2139" y="2095"/>
                    <a:pt x="2212" y="2095"/>
                    <a:pt x="2270" y="2095"/>
                  </a:cubicBezTo>
                  <a:cubicBezTo>
                    <a:pt x="2532" y="2095"/>
                    <a:pt x="2721" y="2008"/>
                    <a:pt x="2866" y="1862"/>
                  </a:cubicBezTo>
                  <a:cubicBezTo>
                    <a:pt x="2982" y="1702"/>
                    <a:pt x="3070" y="1484"/>
                    <a:pt x="3070" y="1208"/>
                  </a:cubicBezTo>
                  <a:cubicBezTo>
                    <a:pt x="3070" y="1019"/>
                    <a:pt x="3026" y="859"/>
                    <a:pt x="2953" y="713"/>
                  </a:cubicBezTo>
                  <a:cubicBezTo>
                    <a:pt x="2881" y="568"/>
                    <a:pt x="2779" y="437"/>
                    <a:pt x="2648" y="335"/>
                  </a:cubicBezTo>
                  <a:cubicBezTo>
                    <a:pt x="2517" y="248"/>
                    <a:pt x="2372" y="146"/>
                    <a:pt x="2197" y="103"/>
                  </a:cubicBezTo>
                  <a:cubicBezTo>
                    <a:pt x="2023" y="44"/>
                    <a:pt x="1833" y="1"/>
                    <a:pt x="1615" y="1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6456166" y="3185918"/>
              <a:ext cx="128368" cy="102016"/>
            </a:xfrm>
            <a:custGeom>
              <a:avLst/>
              <a:gdLst/>
              <a:ahLst/>
              <a:cxnLst/>
              <a:rect l="l" t="t" r="r" b="b"/>
              <a:pathLst>
                <a:path w="2270" h="1804" extrusionOk="0">
                  <a:moveTo>
                    <a:pt x="2270" y="0"/>
                  </a:moveTo>
                  <a:lnTo>
                    <a:pt x="1" y="1309"/>
                  </a:lnTo>
                  <a:lnTo>
                    <a:pt x="2270" y="1804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rgbClr val="7FE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EDFDAB-F8CA-4E61-8A1F-90391643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D0B6F8-1E7D-44B4-960B-2B58AFD70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/>
          <a:lstStyle/>
          <a:p>
            <a:pPr algn="l"/>
            <a:r>
              <a:rPr lang="en-US" sz="1100" dirty="0"/>
              <a:t>While companies increasingly allocate more resources on influencer marketing, values of these investments has been hard to determined for some companies. With more brand-specific data points and sales information, we would be able to create more accurately predictive ROI of the initiative.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F75F05-5654-4A48-8505-5EF01C99F02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</p:spPr>
        <p:txBody>
          <a:bodyPr/>
          <a:lstStyle/>
          <a:p>
            <a:r>
              <a:rPr lang="en-US" sz="1600" dirty="0"/>
              <a:t>Data improvement: Increase data points and explore each features to remove irrelevant features</a:t>
            </a:r>
          </a:p>
          <a:p>
            <a:r>
              <a:rPr lang="en-US" sz="1600" dirty="0"/>
              <a:t>As image is a crucial element of an IG Post, consider providing image as a feature for the predictive model</a:t>
            </a:r>
          </a:p>
          <a:p>
            <a:r>
              <a:rPr lang="en-US" sz="1600" dirty="0"/>
              <a:t>Engagement rate may be most affected by individual influencers. To confirm this hypothesis, create one-hot encoded features for each influencers</a:t>
            </a:r>
          </a:p>
        </p:txBody>
      </p:sp>
    </p:spTree>
    <p:extLst>
      <p:ext uri="{BB962C8B-B14F-4D97-AF65-F5344CB8AC3E}">
        <p14:creationId xmlns:p14="http://schemas.microsoft.com/office/powerpoint/2010/main" val="264743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Strategy Infographics</a:t>
            </a:r>
            <a:endParaRPr/>
          </a:p>
        </p:txBody>
      </p:sp>
      <p:grpSp>
        <p:nvGrpSpPr>
          <p:cNvPr id="721" name="Google Shape;721;p23"/>
          <p:cNvGrpSpPr/>
          <p:nvPr/>
        </p:nvGrpSpPr>
        <p:grpSpPr>
          <a:xfrm>
            <a:off x="524225" y="857246"/>
            <a:ext cx="1349700" cy="3089954"/>
            <a:chOff x="524225" y="857246"/>
            <a:chExt cx="1349700" cy="3089954"/>
          </a:xfrm>
        </p:grpSpPr>
        <p:sp>
          <p:nvSpPr>
            <p:cNvPr id="722" name="Google Shape;722;p23"/>
            <p:cNvSpPr/>
            <p:nvPr/>
          </p:nvSpPr>
          <p:spPr>
            <a:xfrm>
              <a:off x="524225" y="3058588"/>
              <a:ext cx="1349700" cy="88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524225" y="1474750"/>
              <a:ext cx="1349700" cy="1171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24" name="Google Shape;724;p23"/>
            <p:cNvSpPr txBox="1"/>
            <p:nvPr/>
          </p:nvSpPr>
          <p:spPr>
            <a:xfrm>
              <a:off x="524225" y="857246"/>
              <a:ext cx="13497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01</a:t>
              </a:r>
              <a:endParaRPr sz="20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23"/>
            <p:cNvSpPr txBox="1"/>
            <p:nvPr/>
          </p:nvSpPr>
          <p:spPr>
            <a:xfrm>
              <a:off x="524225" y="1474750"/>
              <a:ext cx="1349700" cy="11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Background</a:t>
              </a:r>
              <a:endParaRPr sz="2000" b="1" dirty="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26" name="Google Shape;726;p23"/>
            <p:cNvSpPr txBox="1"/>
            <p:nvPr/>
          </p:nvSpPr>
          <p:spPr>
            <a:xfrm>
              <a:off x="524225" y="3058600"/>
              <a:ext cx="1349700" cy="88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Business &amp; Data Questions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27" name="Google Shape;727;p23"/>
            <p:cNvCxnSpPr>
              <a:stCxn id="725" idx="2"/>
              <a:endCxn id="726" idx="0"/>
            </p:cNvCxnSpPr>
            <p:nvPr/>
          </p:nvCxnSpPr>
          <p:spPr>
            <a:xfrm>
              <a:off x="1199075" y="2646550"/>
              <a:ext cx="0" cy="41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8" name="Google Shape;728;p23"/>
          <p:cNvGrpSpPr/>
          <p:nvPr/>
        </p:nvGrpSpPr>
        <p:grpSpPr>
          <a:xfrm>
            <a:off x="2213250" y="857246"/>
            <a:ext cx="1349700" cy="3089954"/>
            <a:chOff x="2213250" y="857246"/>
            <a:chExt cx="1349700" cy="3089954"/>
          </a:xfrm>
        </p:grpSpPr>
        <p:sp>
          <p:nvSpPr>
            <p:cNvPr id="729" name="Google Shape;729;p23"/>
            <p:cNvSpPr/>
            <p:nvPr/>
          </p:nvSpPr>
          <p:spPr>
            <a:xfrm>
              <a:off x="2213250" y="3058588"/>
              <a:ext cx="1349700" cy="88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2213250" y="1474750"/>
              <a:ext cx="1349700" cy="117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31" name="Google Shape;731;p23"/>
            <p:cNvSpPr txBox="1"/>
            <p:nvPr/>
          </p:nvSpPr>
          <p:spPr>
            <a:xfrm>
              <a:off x="2213250" y="857246"/>
              <a:ext cx="13497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02</a:t>
              </a:r>
              <a:endParaRPr sz="20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2" name="Google Shape;732;p23"/>
            <p:cNvSpPr txBox="1"/>
            <p:nvPr/>
          </p:nvSpPr>
          <p:spPr>
            <a:xfrm>
              <a:off x="2213250" y="1474750"/>
              <a:ext cx="1349700" cy="11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Preprocessing</a:t>
              </a:r>
              <a:endParaRPr sz="1200" b="1" dirty="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33" name="Google Shape;733;p23"/>
            <p:cNvSpPr txBox="1"/>
            <p:nvPr/>
          </p:nvSpPr>
          <p:spPr>
            <a:xfrm>
              <a:off x="2213250" y="3058600"/>
              <a:ext cx="1349700" cy="8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By User</a:t>
              </a: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By Post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34" name="Google Shape;734;p23"/>
            <p:cNvCxnSpPr>
              <a:stCxn id="732" idx="2"/>
              <a:endCxn id="733" idx="0"/>
            </p:cNvCxnSpPr>
            <p:nvPr/>
          </p:nvCxnSpPr>
          <p:spPr>
            <a:xfrm>
              <a:off x="2888100" y="2646550"/>
              <a:ext cx="0" cy="411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5" name="Google Shape;735;p23"/>
          <p:cNvGrpSpPr/>
          <p:nvPr/>
        </p:nvGrpSpPr>
        <p:grpSpPr>
          <a:xfrm>
            <a:off x="3902275" y="857246"/>
            <a:ext cx="1349700" cy="3089954"/>
            <a:chOff x="3902275" y="857246"/>
            <a:chExt cx="1349700" cy="3089954"/>
          </a:xfrm>
        </p:grpSpPr>
        <p:sp>
          <p:nvSpPr>
            <p:cNvPr id="736" name="Google Shape;736;p23"/>
            <p:cNvSpPr/>
            <p:nvPr/>
          </p:nvSpPr>
          <p:spPr>
            <a:xfrm>
              <a:off x="3902275" y="3058588"/>
              <a:ext cx="1349700" cy="88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3902275" y="1474750"/>
              <a:ext cx="1349700" cy="117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38" name="Google Shape;738;p23"/>
            <p:cNvSpPr txBox="1"/>
            <p:nvPr/>
          </p:nvSpPr>
          <p:spPr>
            <a:xfrm>
              <a:off x="3902275" y="857246"/>
              <a:ext cx="13497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03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9" name="Google Shape;739;p23"/>
            <p:cNvSpPr txBox="1"/>
            <p:nvPr/>
          </p:nvSpPr>
          <p:spPr>
            <a:xfrm>
              <a:off x="3902275" y="1474750"/>
              <a:ext cx="1349700" cy="11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Influencer Profiling</a:t>
              </a:r>
              <a:endParaRPr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0" name="Google Shape;740;p23"/>
            <p:cNvSpPr txBox="1"/>
            <p:nvPr/>
          </p:nvSpPr>
          <p:spPr>
            <a:xfrm>
              <a:off x="3902275" y="3058600"/>
              <a:ext cx="1349700" cy="88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Classification of interests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41" name="Google Shape;741;p23"/>
            <p:cNvCxnSpPr>
              <a:stCxn id="739" idx="2"/>
              <a:endCxn id="740" idx="0"/>
            </p:cNvCxnSpPr>
            <p:nvPr/>
          </p:nvCxnSpPr>
          <p:spPr>
            <a:xfrm>
              <a:off x="4577125" y="2646550"/>
              <a:ext cx="0" cy="41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2" name="Google Shape;742;p23"/>
          <p:cNvGrpSpPr/>
          <p:nvPr/>
        </p:nvGrpSpPr>
        <p:grpSpPr>
          <a:xfrm>
            <a:off x="5591300" y="857246"/>
            <a:ext cx="1349700" cy="3089954"/>
            <a:chOff x="5591300" y="857246"/>
            <a:chExt cx="1349700" cy="3089954"/>
          </a:xfrm>
        </p:grpSpPr>
        <p:sp>
          <p:nvSpPr>
            <p:cNvPr id="743" name="Google Shape;743;p23"/>
            <p:cNvSpPr/>
            <p:nvPr/>
          </p:nvSpPr>
          <p:spPr>
            <a:xfrm>
              <a:off x="5591300" y="3058588"/>
              <a:ext cx="1349700" cy="88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5591300" y="1474750"/>
              <a:ext cx="1349700" cy="11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45" name="Google Shape;745;p23"/>
            <p:cNvSpPr txBox="1"/>
            <p:nvPr/>
          </p:nvSpPr>
          <p:spPr>
            <a:xfrm>
              <a:off x="5591300" y="857246"/>
              <a:ext cx="13497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04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6" name="Google Shape;746;p23"/>
            <p:cNvSpPr txBox="1"/>
            <p:nvPr/>
          </p:nvSpPr>
          <p:spPr>
            <a:xfrm>
              <a:off x="5591300" y="1474750"/>
              <a:ext cx="1349700" cy="11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Engagement Rate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7" name="Google Shape;747;p23"/>
            <p:cNvSpPr txBox="1"/>
            <p:nvPr/>
          </p:nvSpPr>
          <p:spPr>
            <a:xfrm>
              <a:off x="5591300" y="3058600"/>
              <a:ext cx="1349700" cy="88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Prediction using regression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48" name="Google Shape;748;p23"/>
            <p:cNvCxnSpPr>
              <a:stCxn id="746" idx="2"/>
              <a:endCxn id="747" idx="0"/>
            </p:cNvCxnSpPr>
            <p:nvPr/>
          </p:nvCxnSpPr>
          <p:spPr>
            <a:xfrm>
              <a:off x="6266150" y="2646550"/>
              <a:ext cx="0" cy="41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9" name="Google Shape;749;p23"/>
          <p:cNvGrpSpPr/>
          <p:nvPr/>
        </p:nvGrpSpPr>
        <p:grpSpPr>
          <a:xfrm>
            <a:off x="7280325" y="857246"/>
            <a:ext cx="1349700" cy="3089954"/>
            <a:chOff x="7280325" y="857246"/>
            <a:chExt cx="1349700" cy="3089954"/>
          </a:xfrm>
        </p:grpSpPr>
        <p:sp>
          <p:nvSpPr>
            <p:cNvPr id="750" name="Google Shape;750;p23"/>
            <p:cNvSpPr/>
            <p:nvPr/>
          </p:nvSpPr>
          <p:spPr>
            <a:xfrm>
              <a:off x="7280325" y="3058588"/>
              <a:ext cx="1349700" cy="88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7280325" y="1474750"/>
              <a:ext cx="1349700" cy="117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752" name="Google Shape;752;p23"/>
            <p:cNvSpPr txBox="1"/>
            <p:nvPr/>
          </p:nvSpPr>
          <p:spPr>
            <a:xfrm>
              <a:off x="7280325" y="857246"/>
              <a:ext cx="13497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05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3" name="Google Shape;753;p23"/>
            <p:cNvSpPr txBox="1"/>
            <p:nvPr/>
          </p:nvSpPr>
          <p:spPr>
            <a:xfrm>
              <a:off x="7280325" y="1474750"/>
              <a:ext cx="1349700" cy="117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Application</a:t>
              </a:r>
              <a:endParaRPr sz="1800" b="1" dirty="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754" name="Google Shape;754;p23"/>
            <p:cNvSpPr txBox="1"/>
            <p:nvPr/>
          </p:nvSpPr>
          <p:spPr>
            <a:xfrm>
              <a:off x="7280325" y="3058600"/>
              <a:ext cx="1349700" cy="88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Strategic and Profit considerations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5" name="Google Shape;755;p23"/>
            <p:cNvCxnSpPr>
              <a:stCxn id="753" idx="2"/>
              <a:endCxn id="754" idx="0"/>
            </p:cNvCxnSpPr>
            <p:nvPr/>
          </p:nvCxnSpPr>
          <p:spPr>
            <a:xfrm>
              <a:off x="7955175" y="2646550"/>
              <a:ext cx="0" cy="411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6" name="Google Shape;756;p23"/>
          <p:cNvSpPr/>
          <p:nvPr/>
        </p:nvSpPr>
        <p:spPr>
          <a:xfrm>
            <a:off x="524225" y="4040800"/>
            <a:ext cx="8105700" cy="6456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dk2"/>
              </a:gs>
              <a:gs pos="25000">
                <a:schemeClr val="lt2"/>
              </a:gs>
              <a:gs pos="50000">
                <a:schemeClr val="accent1"/>
              </a:gs>
              <a:gs pos="76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Influencer Marketing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45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popularity of influencer marketing on Instagram is increasing and expected to grow from 1.3 billion U.S. dollars in 2018 to nearly twice the that amount by 2020. 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191" name="Google Shape;2191;p45"/>
          <p:cNvSpPr txBox="1"/>
          <p:nvPr/>
        </p:nvSpPr>
        <p:spPr>
          <a:xfrm>
            <a:off x="943675" y="1684268"/>
            <a:ext cx="5571300" cy="273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SG" sz="1100" dirty="0">
                <a:solidFill>
                  <a:schemeClr val="bg1">
                    <a:lumMod val="75000"/>
                  </a:schemeClr>
                </a:solidFill>
              </a:rPr>
              <a:t>More brands are considering partnering with</a:t>
            </a:r>
            <a:r>
              <a:rPr lang="en-SG" sz="1100" b="1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SG" sz="1100" dirty="0">
                <a:solidFill>
                  <a:schemeClr val="bg1">
                    <a:lumMod val="75000"/>
                  </a:schemeClr>
                </a:solidFill>
                <a:hlinkClick r:id="rId3" tooltip="https://www.forbes.com/sites/forbesnycouncil/2019/05/10/how-to-leverage-the-power-of-nano-and-micro-influencers/?sh=59ed592a51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 and nano influencers</a:t>
            </a:r>
            <a:r>
              <a:rPr lang="en-SG" sz="1100" dirty="0">
                <a:solidFill>
                  <a:schemeClr val="bg1">
                    <a:lumMod val="75000"/>
                  </a:schemeClr>
                </a:solidFill>
              </a:rPr>
              <a:t>. These creators are often viewed as more authentic and credible than macro-influencers, and they tend to have </a:t>
            </a:r>
            <a:r>
              <a:rPr lang="en-SG" sz="1100" dirty="0">
                <a:solidFill>
                  <a:schemeClr val="bg1">
                    <a:lumMod val="75000"/>
                  </a:schemeClr>
                </a:solidFill>
                <a:hlinkClick r:id="rId4" tooltip="https://www.forbes.com/sites/forbesagencycouncil/2020/12/17/choosing-the-right-influencer-and-one-major-misstep-to-avoid/?sh=5bf9f2ca31b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deeper personal connections</a:t>
            </a:r>
            <a:r>
              <a:rPr lang="en-SG" sz="1100" dirty="0">
                <a:solidFill>
                  <a:schemeClr val="bg1">
                    <a:lumMod val="75000"/>
                  </a:schemeClr>
                </a:solidFill>
              </a:rPr>
              <a:t> with their followers. </a:t>
            </a: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SG" sz="1100" dirty="0">
                <a:solidFill>
                  <a:schemeClr val="bg1">
                    <a:lumMod val="75000"/>
                  </a:schemeClr>
                </a:solidFill>
              </a:rPr>
              <a:t>Measuring success of influencer marketing is not straightforward as it is often the first in an average 6-8 touch points before sales conversion</a:t>
            </a: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SG" sz="1100" dirty="0">
                <a:solidFill>
                  <a:schemeClr val="bg1">
                    <a:lumMod val="75000"/>
                  </a:schemeClr>
                </a:solidFill>
              </a:rPr>
              <a:t>With the rise of number of influencers, it is hard to pick the right fit for brands. Besides, over-reliance on platform provided marketing statistics may sway brands to the same pool of influencers leading to increasing competition and in turn, campaign costs</a:t>
            </a: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r>
              <a:rPr lang="en-SG" sz="1100" dirty="0">
                <a:solidFill>
                  <a:schemeClr val="bg1">
                    <a:lumMod val="75000"/>
                  </a:schemeClr>
                </a:solidFill>
              </a:rPr>
              <a:t>Meanwhile, cost of influencer marketing has increased at an average of 50% year-on-year since 2016</a:t>
            </a:r>
          </a:p>
          <a:p>
            <a:pPr marL="457200" lvl="0" indent="-298450">
              <a:lnSpc>
                <a:spcPct val="115000"/>
              </a:lnSpc>
              <a:buClr>
                <a:srgbClr val="FFFFFF"/>
              </a:buClr>
              <a:buSzPts val="1100"/>
              <a:buChar char="●"/>
            </a:pPr>
            <a:endParaRPr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192" name="Google Shape;2192;p45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193" name="Google Shape;2193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194" name="Google Shape;2194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195" name="Google Shape;2195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97" name="Google Shape;2197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8" name="Google Shape;2198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199" name="Google Shape;2199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200" name="Google Shape;2200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2" name="Google Shape;2202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203" name="Google Shape;2203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07" name="Google Shape;2207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208" name="Google Shape;2208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209" name="Google Shape;2209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1" name="Google Shape;2211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212" name="Google Shape;2212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16" name="Google Shape;2216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217" name="Google Shape;2217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218" name="Google Shape;2218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0" name="Google Shape;2220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21" name="Google Shape;2221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23" name="Google Shape;2223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224" name="Google Shape;2224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225" name="Google Shape;2225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7" name="Google Shape;2227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228" name="Google Shape;2228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Influencer Marketing Strategy</a:t>
            </a:r>
            <a:endParaRPr dirty="0"/>
          </a:p>
        </p:txBody>
      </p:sp>
      <p:graphicFrame>
        <p:nvGraphicFramePr>
          <p:cNvPr id="923" name="Google Shape;923;p25"/>
          <p:cNvGraphicFramePr/>
          <p:nvPr>
            <p:extLst>
              <p:ext uri="{D42A27DB-BD31-4B8C-83A1-F6EECF244321}">
                <p14:modId xmlns:p14="http://schemas.microsoft.com/office/powerpoint/2010/main" val="426521033"/>
              </p:ext>
            </p:extLst>
          </p:nvPr>
        </p:nvGraphicFramePr>
        <p:xfrm>
          <a:off x="1818727" y="964896"/>
          <a:ext cx="6867948" cy="3589365"/>
        </p:xfrm>
        <a:graphic>
          <a:graphicData uri="http://schemas.openxmlformats.org/drawingml/2006/table">
            <a:tbl>
              <a:tblPr>
                <a:noFill/>
                <a:tableStyleId>{82979DFB-7825-491D-9209-33F809716FD4}</a:tableStyleId>
              </a:tblPr>
              <a:tblGrid>
                <a:gridCol w="2289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9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Business Question</a:t>
                      </a:r>
                      <a:endParaRPr sz="2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 Question</a:t>
                      </a:r>
                      <a:endParaRPr sz="2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Stakeholders</a:t>
                      </a:r>
                      <a:endParaRPr sz="2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Choice of influencers based on their interests in view of product offering and target customer segment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Relevant words for topic classification on influencer’s interest, which should be retained in data preprocessing step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 team of a company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brand values from influencer marketing strategy</a:t>
                      </a:r>
                      <a:endParaRPr lang="en"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Transformation of words into vectors in consideration of the need for context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Finance team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Safeguarding the profitability by predicting engagement rate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Distribution of features and target data for regression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Regression model for predicting engagement rate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4" name="Google Shape;924;p25"/>
          <p:cNvSpPr/>
          <p:nvPr/>
        </p:nvSpPr>
        <p:spPr>
          <a:xfrm>
            <a:off x="286263" y="755637"/>
            <a:ext cx="513139" cy="41851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5" name="Google Shape;925;p25"/>
          <p:cNvGrpSpPr/>
          <p:nvPr/>
        </p:nvGrpSpPr>
        <p:grpSpPr>
          <a:xfrm>
            <a:off x="890313" y="455122"/>
            <a:ext cx="511535" cy="511609"/>
            <a:chOff x="3952120" y="5090869"/>
            <a:chExt cx="511535" cy="511609"/>
          </a:xfrm>
        </p:grpSpPr>
        <p:sp>
          <p:nvSpPr>
            <p:cNvPr id="926" name="Google Shape;926;p25"/>
            <p:cNvSpPr/>
            <p:nvPr/>
          </p:nvSpPr>
          <p:spPr>
            <a:xfrm>
              <a:off x="4043026" y="5181809"/>
              <a:ext cx="329718" cy="329722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4132912" y="5271729"/>
              <a:ext cx="149940" cy="149873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3952120" y="5090869"/>
              <a:ext cx="511535" cy="511609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25"/>
          <p:cNvGrpSpPr/>
          <p:nvPr/>
        </p:nvGrpSpPr>
        <p:grpSpPr>
          <a:xfrm>
            <a:off x="473434" y="154608"/>
            <a:ext cx="511510" cy="511483"/>
            <a:chOff x="266768" y="1721375"/>
            <a:chExt cx="397907" cy="397887"/>
          </a:xfrm>
        </p:grpSpPr>
        <p:sp>
          <p:nvSpPr>
            <p:cNvPr id="930" name="Google Shape;930;p2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935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945" name="Google Shape;945;p26"/>
          <p:cNvSpPr txBox="1"/>
          <p:nvPr/>
        </p:nvSpPr>
        <p:spPr>
          <a:xfrm>
            <a:off x="1586507" y="843395"/>
            <a:ext cx="3399372" cy="2934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Influencers by Categories</a:t>
            </a:r>
            <a:endParaRPr sz="20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3" name="Google Shape;963;p26"/>
          <p:cNvGrpSpPr/>
          <p:nvPr/>
        </p:nvGrpSpPr>
        <p:grpSpPr>
          <a:xfrm>
            <a:off x="6898858" y="1228724"/>
            <a:ext cx="1835572" cy="3479601"/>
            <a:chOff x="7035615" y="1464063"/>
            <a:chExt cx="1698817" cy="3220362"/>
          </a:xfrm>
        </p:grpSpPr>
        <p:sp>
          <p:nvSpPr>
            <p:cNvPr id="964" name="Google Shape;964;p26"/>
            <p:cNvSpPr/>
            <p:nvPr/>
          </p:nvSpPr>
          <p:spPr>
            <a:xfrm>
              <a:off x="7596225" y="4391025"/>
              <a:ext cx="947700" cy="29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5" name="Google Shape;965;p26"/>
            <p:cNvGrpSpPr/>
            <p:nvPr/>
          </p:nvGrpSpPr>
          <p:grpSpPr>
            <a:xfrm>
              <a:off x="7035615" y="1464063"/>
              <a:ext cx="1698817" cy="3110839"/>
              <a:chOff x="-381100" y="119425"/>
              <a:chExt cx="645202" cy="1181481"/>
            </a:xfrm>
          </p:grpSpPr>
          <p:sp>
            <p:nvSpPr>
              <p:cNvPr id="966" name="Google Shape;966;p26"/>
              <p:cNvSpPr/>
              <p:nvPr/>
            </p:nvSpPr>
            <p:spPr>
              <a:xfrm>
                <a:off x="-381100" y="624551"/>
                <a:ext cx="321613" cy="494745"/>
              </a:xfrm>
              <a:custGeom>
                <a:avLst/>
                <a:gdLst/>
                <a:ahLst/>
                <a:cxnLst/>
                <a:rect l="l" t="t" r="r" b="b"/>
                <a:pathLst>
                  <a:path w="4553" h="7004" extrusionOk="0">
                    <a:moveTo>
                      <a:pt x="3776" y="1"/>
                    </a:moveTo>
                    <a:cubicBezTo>
                      <a:pt x="3625" y="1"/>
                      <a:pt x="3459" y="68"/>
                      <a:pt x="3287" y="222"/>
                    </a:cubicBezTo>
                    <a:cubicBezTo>
                      <a:pt x="2720" y="731"/>
                      <a:pt x="2400" y="1531"/>
                      <a:pt x="2007" y="2171"/>
                    </a:cubicBezTo>
                    <a:cubicBezTo>
                      <a:pt x="1527" y="3044"/>
                      <a:pt x="1018" y="3887"/>
                      <a:pt x="524" y="4716"/>
                    </a:cubicBezTo>
                    <a:cubicBezTo>
                      <a:pt x="364" y="5007"/>
                      <a:pt x="175" y="5298"/>
                      <a:pt x="87" y="5633"/>
                    </a:cubicBezTo>
                    <a:cubicBezTo>
                      <a:pt x="0" y="5953"/>
                      <a:pt x="29" y="6316"/>
                      <a:pt x="218" y="6607"/>
                    </a:cubicBezTo>
                    <a:cubicBezTo>
                      <a:pt x="398" y="6881"/>
                      <a:pt x="718" y="7003"/>
                      <a:pt x="1051" y="7003"/>
                    </a:cubicBezTo>
                    <a:cubicBezTo>
                      <a:pt x="1337" y="7003"/>
                      <a:pt x="1634" y="6914"/>
                      <a:pt x="1862" y="6753"/>
                    </a:cubicBezTo>
                    <a:cubicBezTo>
                      <a:pt x="2371" y="6403"/>
                      <a:pt x="2662" y="5822"/>
                      <a:pt x="2924" y="5284"/>
                    </a:cubicBezTo>
                    <a:cubicBezTo>
                      <a:pt x="3549" y="4033"/>
                      <a:pt x="4552" y="2331"/>
                      <a:pt x="4451" y="877"/>
                    </a:cubicBezTo>
                    <a:cubicBezTo>
                      <a:pt x="4410" y="385"/>
                      <a:pt x="4137" y="1"/>
                      <a:pt x="3776" y="1"/>
                    </a:cubicBezTo>
                    <a:close/>
                  </a:path>
                </a:pathLst>
              </a:custGeom>
              <a:solidFill>
                <a:srgbClr val="AB9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6"/>
              <p:cNvSpPr/>
              <p:nvPr/>
            </p:nvSpPr>
            <p:spPr>
              <a:xfrm>
                <a:off x="-381100" y="603219"/>
                <a:ext cx="321613" cy="524060"/>
              </a:xfrm>
              <a:custGeom>
                <a:avLst/>
                <a:gdLst/>
                <a:ahLst/>
                <a:cxnLst/>
                <a:rect l="l" t="t" r="r" b="b"/>
                <a:pathLst>
                  <a:path w="4553" h="7419" extrusionOk="0">
                    <a:moveTo>
                      <a:pt x="524" y="5018"/>
                    </a:moveTo>
                    <a:cubicBezTo>
                      <a:pt x="364" y="5309"/>
                      <a:pt x="175" y="5600"/>
                      <a:pt x="87" y="5935"/>
                    </a:cubicBezTo>
                    <a:cubicBezTo>
                      <a:pt x="0" y="6255"/>
                      <a:pt x="29" y="6618"/>
                      <a:pt x="218" y="6909"/>
                    </a:cubicBezTo>
                    <a:cubicBezTo>
                      <a:pt x="553" y="7418"/>
                      <a:pt x="1367" y="7404"/>
                      <a:pt x="1862" y="7055"/>
                    </a:cubicBezTo>
                    <a:cubicBezTo>
                      <a:pt x="2371" y="6705"/>
                      <a:pt x="2662" y="6124"/>
                      <a:pt x="2924" y="5586"/>
                    </a:cubicBezTo>
                    <a:cubicBezTo>
                      <a:pt x="3549" y="4335"/>
                      <a:pt x="4552" y="2633"/>
                      <a:pt x="4451" y="1179"/>
                    </a:cubicBezTo>
                    <a:cubicBezTo>
                      <a:pt x="4392" y="481"/>
                      <a:pt x="3869" y="1"/>
                      <a:pt x="3287" y="524"/>
                    </a:cubicBezTo>
                    <a:cubicBezTo>
                      <a:pt x="2720" y="1033"/>
                      <a:pt x="2400" y="1833"/>
                      <a:pt x="2007" y="2473"/>
                    </a:cubicBezTo>
                    <a:cubicBezTo>
                      <a:pt x="1527" y="3346"/>
                      <a:pt x="1018" y="4189"/>
                      <a:pt x="524" y="50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6"/>
              <p:cNvSpPr/>
              <p:nvPr/>
            </p:nvSpPr>
            <p:spPr>
              <a:xfrm>
                <a:off x="-204436" y="208569"/>
                <a:ext cx="66894" cy="141981"/>
              </a:xfrm>
              <a:custGeom>
                <a:avLst/>
                <a:gdLst/>
                <a:ahLst/>
                <a:cxnLst/>
                <a:rect l="l" t="t" r="r" b="b"/>
                <a:pathLst>
                  <a:path w="947" h="2010" extrusionOk="0">
                    <a:moveTo>
                      <a:pt x="639" y="0"/>
                    </a:moveTo>
                    <a:cubicBezTo>
                      <a:pt x="490" y="0"/>
                      <a:pt x="331" y="248"/>
                      <a:pt x="277" y="366"/>
                    </a:cubicBezTo>
                    <a:cubicBezTo>
                      <a:pt x="204" y="541"/>
                      <a:pt x="146" y="701"/>
                      <a:pt x="103" y="861"/>
                    </a:cubicBezTo>
                    <a:cubicBezTo>
                      <a:pt x="1" y="1239"/>
                      <a:pt x="1" y="1632"/>
                      <a:pt x="59" y="2010"/>
                    </a:cubicBezTo>
                    <a:lnTo>
                      <a:pt x="612" y="977"/>
                    </a:lnTo>
                    <a:cubicBezTo>
                      <a:pt x="728" y="730"/>
                      <a:pt x="946" y="352"/>
                      <a:pt x="786" y="105"/>
                    </a:cubicBezTo>
                    <a:cubicBezTo>
                      <a:pt x="741" y="30"/>
                      <a:pt x="691" y="0"/>
                      <a:pt x="639" y="0"/>
                    </a:cubicBezTo>
                    <a:close/>
                  </a:path>
                </a:pathLst>
              </a:custGeom>
              <a:solidFill>
                <a:srgbClr val="0EB1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6"/>
              <p:cNvSpPr/>
              <p:nvPr/>
            </p:nvSpPr>
            <p:spPr>
              <a:xfrm>
                <a:off x="-93465" y="394769"/>
                <a:ext cx="191145" cy="285658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4044" extrusionOk="0">
                    <a:moveTo>
                      <a:pt x="1743" y="1"/>
                    </a:moveTo>
                    <a:cubicBezTo>
                      <a:pt x="1588" y="1"/>
                      <a:pt x="1414" y="14"/>
                      <a:pt x="1382" y="14"/>
                    </a:cubicBezTo>
                    <a:cubicBezTo>
                      <a:pt x="1164" y="43"/>
                      <a:pt x="902" y="130"/>
                      <a:pt x="742" y="276"/>
                    </a:cubicBezTo>
                    <a:cubicBezTo>
                      <a:pt x="611" y="392"/>
                      <a:pt x="568" y="552"/>
                      <a:pt x="451" y="697"/>
                    </a:cubicBezTo>
                    <a:cubicBezTo>
                      <a:pt x="291" y="916"/>
                      <a:pt x="131" y="1119"/>
                      <a:pt x="1" y="1366"/>
                    </a:cubicBezTo>
                    <a:cubicBezTo>
                      <a:pt x="1" y="1366"/>
                      <a:pt x="131" y="1512"/>
                      <a:pt x="131" y="1541"/>
                    </a:cubicBezTo>
                    <a:lnTo>
                      <a:pt x="233" y="1759"/>
                    </a:lnTo>
                    <a:cubicBezTo>
                      <a:pt x="350" y="1992"/>
                      <a:pt x="320" y="2268"/>
                      <a:pt x="320" y="2515"/>
                    </a:cubicBezTo>
                    <a:cubicBezTo>
                      <a:pt x="320" y="2806"/>
                      <a:pt x="306" y="3083"/>
                      <a:pt x="277" y="3373"/>
                    </a:cubicBezTo>
                    <a:cubicBezTo>
                      <a:pt x="277" y="3446"/>
                      <a:pt x="248" y="3533"/>
                      <a:pt x="277" y="3606"/>
                    </a:cubicBezTo>
                    <a:cubicBezTo>
                      <a:pt x="291" y="3723"/>
                      <a:pt x="364" y="3824"/>
                      <a:pt x="466" y="3883"/>
                    </a:cubicBezTo>
                    <a:cubicBezTo>
                      <a:pt x="640" y="3970"/>
                      <a:pt x="830" y="4013"/>
                      <a:pt x="1019" y="4028"/>
                    </a:cubicBezTo>
                    <a:cubicBezTo>
                      <a:pt x="1103" y="4038"/>
                      <a:pt x="1187" y="4043"/>
                      <a:pt x="1271" y="4043"/>
                    </a:cubicBezTo>
                    <a:cubicBezTo>
                      <a:pt x="1680" y="4043"/>
                      <a:pt x="2074" y="3918"/>
                      <a:pt x="2328" y="3592"/>
                    </a:cubicBezTo>
                    <a:cubicBezTo>
                      <a:pt x="2488" y="3388"/>
                      <a:pt x="2604" y="3155"/>
                      <a:pt x="2706" y="2923"/>
                    </a:cubicBezTo>
                    <a:cubicBezTo>
                      <a:pt x="2633" y="2792"/>
                      <a:pt x="2575" y="2646"/>
                      <a:pt x="2531" y="2501"/>
                    </a:cubicBezTo>
                    <a:cubicBezTo>
                      <a:pt x="2211" y="1715"/>
                      <a:pt x="2066" y="828"/>
                      <a:pt x="1993" y="43"/>
                    </a:cubicBezTo>
                    <a:cubicBezTo>
                      <a:pt x="1986" y="10"/>
                      <a:pt x="1872" y="1"/>
                      <a:pt x="1743" y="1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6"/>
              <p:cNvSpPr/>
              <p:nvPr/>
            </p:nvSpPr>
            <p:spPr>
              <a:xfrm>
                <a:off x="-91417" y="402892"/>
                <a:ext cx="113091" cy="189097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677" extrusionOk="0">
                    <a:moveTo>
                      <a:pt x="1164" y="1"/>
                    </a:moveTo>
                    <a:cubicBezTo>
                      <a:pt x="684" y="350"/>
                      <a:pt x="262" y="801"/>
                      <a:pt x="1" y="1324"/>
                    </a:cubicBezTo>
                    <a:cubicBezTo>
                      <a:pt x="1" y="1324"/>
                      <a:pt x="117" y="1499"/>
                      <a:pt x="131" y="1499"/>
                    </a:cubicBezTo>
                    <a:cubicBezTo>
                      <a:pt x="146" y="1571"/>
                      <a:pt x="190" y="1644"/>
                      <a:pt x="219" y="1717"/>
                    </a:cubicBezTo>
                    <a:cubicBezTo>
                      <a:pt x="335" y="1950"/>
                      <a:pt x="321" y="2197"/>
                      <a:pt x="321" y="2459"/>
                    </a:cubicBezTo>
                    <a:cubicBezTo>
                      <a:pt x="321" y="2531"/>
                      <a:pt x="321" y="2604"/>
                      <a:pt x="291" y="2677"/>
                    </a:cubicBezTo>
                    <a:cubicBezTo>
                      <a:pt x="641" y="2488"/>
                      <a:pt x="946" y="2269"/>
                      <a:pt x="1193" y="1964"/>
                    </a:cubicBezTo>
                    <a:cubicBezTo>
                      <a:pt x="1600" y="1382"/>
                      <a:pt x="1440" y="713"/>
                      <a:pt x="1193" y="117"/>
                    </a:cubicBezTo>
                    <a:cubicBezTo>
                      <a:pt x="1164" y="73"/>
                      <a:pt x="1164" y="44"/>
                      <a:pt x="1164" y="1"/>
                    </a:cubicBezTo>
                    <a:close/>
                  </a:path>
                </a:pathLst>
              </a:custGeom>
              <a:solidFill>
                <a:srgbClr val="6BB2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-207474" y="205956"/>
                <a:ext cx="282550" cy="349938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954" extrusionOk="0">
                    <a:moveTo>
                      <a:pt x="1931" y="0"/>
                    </a:moveTo>
                    <a:cubicBezTo>
                      <a:pt x="1125" y="0"/>
                      <a:pt x="292" y="608"/>
                      <a:pt x="175" y="1451"/>
                    </a:cubicBezTo>
                    <a:cubicBezTo>
                      <a:pt x="146" y="1640"/>
                      <a:pt x="146" y="1829"/>
                      <a:pt x="87" y="2003"/>
                    </a:cubicBezTo>
                    <a:cubicBezTo>
                      <a:pt x="44" y="2192"/>
                      <a:pt x="0" y="2410"/>
                      <a:pt x="73" y="2585"/>
                    </a:cubicBezTo>
                    <a:cubicBezTo>
                      <a:pt x="102" y="2672"/>
                      <a:pt x="175" y="2774"/>
                      <a:pt x="218" y="2861"/>
                    </a:cubicBezTo>
                    <a:cubicBezTo>
                      <a:pt x="262" y="3007"/>
                      <a:pt x="233" y="3152"/>
                      <a:pt x="262" y="3283"/>
                    </a:cubicBezTo>
                    <a:cubicBezTo>
                      <a:pt x="306" y="3429"/>
                      <a:pt x="378" y="3574"/>
                      <a:pt x="451" y="3719"/>
                    </a:cubicBezTo>
                    <a:cubicBezTo>
                      <a:pt x="582" y="4010"/>
                      <a:pt x="727" y="4258"/>
                      <a:pt x="902" y="4519"/>
                    </a:cubicBezTo>
                    <a:cubicBezTo>
                      <a:pt x="1107" y="4781"/>
                      <a:pt x="1312" y="4954"/>
                      <a:pt x="1593" y="4954"/>
                    </a:cubicBezTo>
                    <a:cubicBezTo>
                      <a:pt x="1671" y="4954"/>
                      <a:pt x="1755" y="4940"/>
                      <a:pt x="1847" y="4912"/>
                    </a:cubicBezTo>
                    <a:cubicBezTo>
                      <a:pt x="2400" y="4752"/>
                      <a:pt x="2865" y="4330"/>
                      <a:pt x="3069" y="3792"/>
                    </a:cubicBezTo>
                    <a:lnTo>
                      <a:pt x="3738" y="2512"/>
                    </a:lnTo>
                    <a:cubicBezTo>
                      <a:pt x="4000" y="1625"/>
                      <a:pt x="3636" y="592"/>
                      <a:pt x="2502" y="113"/>
                    </a:cubicBezTo>
                    <a:cubicBezTo>
                      <a:pt x="2320" y="36"/>
                      <a:pt x="2126" y="0"/>
                      <a:pt x="1931" y="0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-149975" y="366938"/>
                <a:ext cx="24723" cy="10178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44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" y="350"/>
                      <a:pt x="131" y="742"/>
                      <a:pt x="15" y="1106"/>
                    </a:cubicBezTo>
                    <a:cubicBezTo>
                      <a:pt x="1" y="1164"/>
                      <a:pt x="1" y="1208"/>
                      <a:pt x="1" y="1251"/>
                    </a:cubicBezTo>
                    <a:cubicBezTo>
                      <a:pt x="15" y="1310"/>
                      <a:pt x="73" y="1324"/>
                      <a:pt x="131" y="1353"/>
                    </a:cubicBezTo>
                    <a:cubicBezTo>
                      <a:pt x="204" y="1382"/>
                      <a:pt x="277" y="1397"/>
                      <a:pt x="350" y="144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-149975" y="366938"/>
                <a:ext cx="24723" cy="10178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441" fill="none" extrusionOk="0">
                    <a:moveTo>
                      <a:pt x="1" y="1"/>
                    </a:moveTo>
                    <a:cubicBezTo>
                      <a:pt x="59" y="350"/>
                      <a:pt x="131" y="742"/>
                      <a:pt x="15" y="1106"/>
                    </a:cubicBezTo>
                    <a:cubicBezTo>
                      <a:pt x="1" y="1164"/>
                      <a:pt x="1" y="1208"/>
                      <a:pt x="1" y="1251"/>
                    </a:cubicBezTo>
                    <a:cubicBezTo>
                      <a:pt x="15" y="1310"/>
                      <a:pt x="73" y="1324"/>
                      <a:pt x="131" y="1353"/>
                    </a:cubicBezTo>
                    <a:cubicBezTo>
                      <a:pt x="204" y="1382"/>
                      <a:pt x="277" y="1397"/>
                      <a:pt x="350" y="1440"/>
                    </a:cubicBezTo>
                  </a:path>
                </a:pathLst>
              </a:custGeom>
              <a:noFill/>
              <a:ln w="3275" cap="rnd" cmpd="sng">
                <a:solidFill>
                  <a:srgbClr val="007B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-98622" y="378240"/>
                <a:ext cx="25783" cy="2062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92" extrusionOk="0">
                    <a:moveTo>
                      <a:pt x="175" y="1"/>
                    </a:moveTo>
                    <a:cubicBezTo>
                      <a:pt x="1" y="30"/>
                      <a:pt x="1" y="291"/>
                      <a:pt x="175" y="291"/>
                    </a:cubicBezTo>
                    <a:cubicBezTo>
                      <a:pt x="364" y="291"/>
                      <a:pt x="364" y="1"/>
                      <a:pt x="175" y="1"/>
                    </a:cubicBez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-189038" y="391731"/>
                <a:ext cx="19637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5" extrusionOk="0">
                    <a:moveTo>
                      <a:pt x="143" y="0"/>
                    </a:moveTo>
                    <a:cubicBezTo>
                      <a:pt x="73" y="0"/>
                      <a:pt x="1" y="48"/>
                      <a:pt x="1" y="144"/>
                    </a:cubicBezTo>
                    <a:cubicBezTo>
                      <a:pt x="1" y="231"/>
                      <a:pt x="66" y="275"/>
                      <a:pt x="134" y="275"/>
                    </a:cubicBezTo>
                    <a:cubicBezTo>
                      <a:pt x="201" y="275"/>
                      <a:pt x="270" y="231"/>
                      <a:pt x="277" y="144"/>
                    </a:cubicBezTo>
                    <a:lnTo>
                      <a:pt x="277" y="130"/>
                    </a:lnTo>
                    <a:cubicBezTo>
                      <a:pt x="277" y="44"/>
                      <a:pt x="211" y="0"/>
                      <a:pt x="143" y="0"/>
                    </a:cubicBez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-124051" y="342780"/>
                <a:ext cx="81728" cy="2331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30" extrusionOk="0">
                    <a:moveTo>
                      <a:pt x="658" y="1"/>
                    </a:moveTo>
                    <a:cubicBezTo>
                      <a:pt x="437" y="1"/>
                      <a:pt x="208" y="50"/>
                      <a:pt x="70" y="139"/>
                    </a:cubicBezTo>
                    <a:cubicBezTo>
                      <a:pt x="1" y="194"/>
                      <a:pt x="11" y="329"/>
                      <a:pt x="112" y="329"/>
                    </a:cubicBezTo>
                    <a:cubicBezTo>
                      <a:pt x="117" y="329"/>
                      <a:pt x="123" y="329"/>
                      <a:pt x="128" y="328"/>
                    </a:cubicBezTo>
                    <a:cubicBezTo>
                      <a:pt x="288" y="313"/>
                      <a:pt x="448" y="255"/>
                      <a:pt x="637" y="212"/>
                    </a:cubicBezTo>
                    <a:cubicBezTo>
                      <a:pt x="797" y="197"/>
                      <a:pt x="957" y="197"/>
                      <a:pt x="1117" y="168"/>
                    </a:cubicBezTo>
                    <a:cubicBezTo>
                      <a:pt x="1120" y="169"/>
                      <a:pt x="1122" y="170"/>
                      <a:pt x="1125" y="170"/>
                    </a:cubicBezTo>
                    <a:cubicBezTo>
                      <a:pt x="1148" y="170"/>
                      <a:pt x="1157" y="109"/>
                      <a:pt x="1117" y="95"/>
                    </a:cubicBezTo>
                    <a:cubicBezTo>
                      <a:pt x="1002" y="31"/>
                      <a:pt x="832" y="1"/>
                      <a:pt x="658" y="1"/>
                    </a:cubicBez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-220824" y="358461"/>
                <a:ext cx="60678" cy="22039"/>
              </a:xfrm>
              <a:custGeom>
                <a:avLst/>
                <a:gdLst/>
                <a:ahLst/>
                <a:cxnLst/>
                <a:rect l="l" t="t" r="r" b="b"/>
                <a:pathLst>
                  <a:path w="859" h="312" extrusionOk="0">
                    <a:moveTo>
                      <a:pt x="582" y="1"/>
                    </a:moveTo>
                    <a:cubicBezTo>
                      <a:pt x="528" y="1"/>
                      <a:pt x="473" y="7"/>
                      <a:pt x="422" y="19"/>
                    </a:cubicBezTo>
                    <a:cubicBezTo>
                      <a:pt x="291" y="33"/>
                      <a:pt x="131" y="33"/>
                      <a:pt x="44" y="135"/>
                    </a:cubicBezTo>
                    <a:cubicBezTo>
                      <a:pt x="0" y="193"/>
                      <a:pt x="0" y="281"/>
                      <a:pt x="73" y="310"/>
                    </a:cubicBezTo>
                    <a:cubicBezTo>
                      <a:pt x="87" y="311"/>
                      <a:pt x="101" y="312"/>
                      <a:pt x="115" y="312"/>
                    </a:cubicBezTo>
                    <a:cubicBezTo>
                      <a:pt x="226" y="312"/>
                      <a:pt x="320" y="264"/>
                      <a:pt x="436" y="251"/>
                    </a:cubicBezTo>
                    <a:cubicBezTo>
                      <a:pt x="567" y="237"/>
                      <a:pt x="698" y="237"/>
                      <a:pt x="800" y="179"/>
                    </a:cubicBezTo>
                    <a:cubicBezTo>
                      <a:pt x="858" y="135"/>
                      <a:pt x="844" y="91"/>
                      <a:pt x="815" y="62"/>
                    </a:cubicBezTo>
                    <a:cubicBezTo>
                      <a:pt x="752" y="18"/>
                      <a:pt x="668" y="1"/>
                      <a:pt x="582" y="1"/>
                    </a:cubicBez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-118118" y="473812"/>
                <a:ext cx="52484" cy="2069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93" extrusionOk="0">
                    <a:moveTo>
                      <a:pt x="742" y="0"/>
                    </a:moveTo>
                    <a:lnTo>
                      <a:pt x="0" y="291"/>
                    </a:lnTo>
                    <a:cubicBezTo>
                      <a:pt x="18" y="292"/>
                      <a:pt x="35" y="292"/>
                      <a:pt x="53" y="292"/>
                    </a:cubicBezTo>
                    <a:cubicBezTo>
                      <a:pt x="313" y="292"/>
                      <a:pt x="579" y="191"/>
                      <a:pt x="742" y="0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6"/>
              <p:cNvSpPr/>
              <p:nvPr/>
            </p:nvSpPr>
            <p:spPr>
              <a:xfrm>
                <a:off x="-123274" y="469644"/>
                <a:ext cx="59689" cy="2656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376" extrusionOk="0">
                    <a:moveTo>
                      <a:pt x="815" y="1"/>
                    </a:moveTo>
                    <a:cubicBezTo>
                      <a:pt x="815" y="16"/>
                      <a:pt x="812" y="31"/>
                      <a:pt x="806" y="45"/>
                    </a:cubicBezTo>
                    <a:lnTo>
                      <a:pt x="806" y="45"/>
                    </a:lnTo>
                    <a:cubicBezTo>
                      <a:pt x="809" y="45"/>
                      <a:pt x="812" y="45"/>
                      <a:pt x="815" y="45"/>
                    </a:cubicBezTo>
                    <a:cubicBezTo>
                      <a:pt x="815" y="45"/>
                      <a:pt x="844" y="45"/>
                      <a:pt x="815" y="1"/>
                    </a:cubicBezTo>
                    <a:close/>
                    <a:moveTo>
                      <a:pt x="806" y="45"/>
                    </a:moveTo>
                    <a:cubicBezTo>
                      <a:pt x="783" y="48"/>
                      <a:pt x="768" y="61"/>
                      <a:pt x="742" y="74"/>
                    </a:cubicBezTo>
                    <a:cubicBezTo>
                      <a:pt x="713" y="88"/>
                      <a:pt x="699" y="117"/>
                      <a:pt x="655" y="132"/>
                    </a:cubicBezTo>
                    <a:cubicBezTo>
                      <a:pt x="597" y="161"/>
                      <a:pt x="524" y="205"/>
                      <a:pt x="481" y="219"/>
                    </a:cubicBezTo>
                    <a:cubicBezTo>
                      <a:pt x="423" y="234"/>
                      <a:pt x="350" y="263"/>
                      <a:pt x="277" y="277"/>
                    </a:cubicBezTo>
                    <a:lnTo>
                      <a:pt x="59" y="277"/>
                    </a:lnTo>
                    <a:cubicBezTo>
                      <a:pt x="1" y="292"/>
                      <a:pt x="15" y="350"/>
                      <a:pt x="59" y="365"/>
                    </a:cubicBezTo>
                    <a:cubicBezTo>
                      <a:pt x="73" y="372"/>
                      <a:pt x="92" y="375"/>
                      <a:pt x="110" y="375"/>
                    </a:cubicBezTo>
                    <a:cubicBezTo>
                      <a:pt x="128" y="375"/>
                      <a:pt x="146" y="372"/>
                      <a:pt x="161" y="365"/>
                    </a:cubicBezTo>
                    <a:cubicBezTo>
                      <a:pt x="204" y="365"/>
                      <a:pt x="233" y="365"/>
                      <a:pt x="277" y="350"/>
                    </a:cubicBezTo>
                    <a:cubicBezTo>
                      <a:pt x="350" y="335"/>
                      <a:pt x="423" y="306"/>
                      <a:pt x="495" y="277"/>
                    </a:cubicBezTo>
                    <a:cubicBezTo>
                      <a:pt x="568" y="234"/>
                      <a:pt x="626" y="205"/>
                      <a:pt x="699" y="161"/>
                    </a:cubicBezTo>
                    <a:cubicBezTo>
                      <a:pt x="733" y="138"/>
                      <a:pt x="786" y="97"/>
                      <a:pt x="806" y="45"/>
                    </a:cubicBezTo>
                    <a:close/>
                  </a:path>
                </a:pathLst>
              </a:custGeom>
              <a:solidFill>
                <a:srgbClr val="007B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6"/>
              <p:cNvSpPr/>
              <p:nvPr/>
            </p:nvSpPr>
            <p:spPr>
              <a:xfrm>
                <a:off x="-253741" y="119425"/>
                <a:ext cx="361735" cy="261429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3701" extrusionOk="0">
                    <a:moveTo>
                      <a:pt x="3797" y="3592"/>
                    </a:moveTo>
                    <a:cubicBezTo>
                      <a:pt x="3797" y="3592"/>
                      <a:pt x="3797" y="3592"/>
                      <a:pt x="3797" y="3592"/>
                    </a:cubicBezTo>
                    <a:cubicBezTo>
                      <a:pt x="3797" y="3592"/>
                      <a:pt x="3797" y="3592"/>
                      <a:pt x="3797" y="3592"/>
                    </a:cubicBezTo>
                    <a:close/>
                    <a:moveTo>
                      <a:pt x="3073" y="0"/>
                    </a:moveTo>
                    <a:cubicBezTo>
                      <a:pt x="3033" y="0"/>
                      <a:pt x="2993" y="5"/>
                      <a:pt x="2953" y="14"/>
                    </a:cubicBezTo>
                    <a:cubicBezTo>
                      <a:pt x="2749" y="72"/>
                      <a:pt x="2589" y="218"/>
                      <a:pt x="2415" y="334"/>
                    </a:cubicBezTo>
                    <a:cubicBezTo>
                      <a:pt x="2258" y="452"/>
                      <a:pt x="2113" y="511"/>
                      <a:pt x="1937" y="511"/>
                    </a:cubicBezTo>
                    <a:cubicBezTo>
                      <a:pt x="1917" y="511"/>
                      <a:pt x="1897" y="510"/>
                      <a:pt x="1877" y="509"/>
                    </a:cubicBezTo>
                    <a:cubicBezTo>
                      <a:pt x="1717" y="494"/>
                      <a:pt x="1571" y="407"/>
                      <a:pt x="1411" y="392"/>
                    </a:cubicBezTo>
                    <a:cubicBezTo>
                      <a:pt x="1402" y="392"/>
                      <a:pt x="1393" y="391"/>
                      <a:pt x="1383" y="391"/>
                    </a:cubicBezTo>
                    <a:cubicBezTo>
                      <a:pt x="1117" y="391"/>
                      <a:pt x="855" y="591"/>
                      <a:pt x="757" y="872"/>
                    </a:cubicBezTo>
                    <a:cubicBezTo>
                      <a:pt x="742" y="945"/>
                      <a:pt x="728" y="1032"/>
                      <a:pt x="655" y="1047"/>
                    </a:cubicBezTo>
                    <a:cubicBezTo>
                      <a:pt x="641" y="1051"/>
                      <a:pt x="626" y="1053"/>
                      <a:pt x="612" y="1053"/>
                    </a:cubicBezTo>
                    <a:cubicBezTo>
                      <a:pt x="584" y="1053"/>
                      <a:pt x="558" y="1047"/>
                      <a:pt x="539" y="1047"/>
                    </a:cubicBezTo>
                    <a:cubicBezTo>
                      <a:pt x="528" y="1046"/>
                      <a:pt x="518" y="1046"/>
                      <a:pt x="508" y="1046"/>
                    </a:cubicBezTo>
                    <a:cubicBezTo>
                      <a:pt x="316" y="1046"/>
                      <a:pt x="142" y="1173"/>
                      <a:pt x="73" y="1352"/>
                    </a:cubicBezTo>
                    <a:cubicBezTo>
                      <a:pt x="1" y="1556"/>
                      <a:pt x="30" y="1817"/>
                      <a:pt x="161" y="1963"/>
                    </a:cubicBezTo>
                    <a:cubicBezTo>
                      <a:pt x="248" y="2050"/>
                      <a:pt x="364" y="2123"/>
                      <a:pt x="393" y="2254"/>
                    </a:cubicBezTo>
                    <a:cubicBezTo>
                      <a:pt x="408" y="2356"/>
                      <a:pt x="364" y="2486"/>
                      <a:pt x="321" y="2603"/>
                    </a:cubicBezTo>
                    <a:cubicBezTo>
                      <a:pt x="292" y="2705"/>
                      <a:pt x="306" y="2865"/>
                      <a:pt x="393" y="2908"/>
                    </a:cubicBezTo>
                    <a:cubicBezTo>
                      <a:pt x="409" y="2915"/>
                      <a:pt x="426" y="2918"/>
                      <a:pt x="443" y="2918"/>
                    </a:cubicBezTo>
                    <a:cubicBezTo>
                      <a:pt x="503" y="2918"/>
                      <a:pt x="566" y="2881"/>
                      <a:pt x="611" y="2836"/>
                    </a:cubicBezTo>
                    <a:cubicBezTo>
                      <a:pt x="670" y="2777"/>
                      <a:pt x="742" y="2705"/>
                      <a:pt x="815" y="2690"/>
                    </a:cubicBezTo>
                    <a:cubicBezTo>
                      <a:pt x="826" y="2687"/>
                      <a:pt x="837" y="2686"/>
                      <a:pt x="848" y="2686"/>
                    </a:cubicBezTo>
                    <a:cubicBezTo>
                      <a:pt x="938" y="2686"/>
                      <a:pt x="1026" y="2787"/>
                      <a:pt x="1091" y="2865"/>
                    </a:cubicBezTo>
                    <a:cubicBezTo>
                      <a:pt x="1156" y="2942"/>
                      <a:pt x="1231" y="3030"/>
                      <a:pt x="1318" y="3030"/>
                    </a:cubicBezTo>
                    <a:cubicBezTo>
                      <a:pt x="1329" y="3030"/>
                      <a:pt x="1341" y="3028"/>
                      <a:pt x="1353" y="3025"/>
                    </a:cubicBezTo>
                    <a:cubicBezTo>
                      <a:pt x="1455" y="3010"/>
                      <a:pt x="1528" y="2908"/>
                      <a:pt x="1542" y="2806"/>
                    </a:cubicBezTo>
                    <a:cubicBezTo>
                      <a:pt x="1571" y="2705"/>
                      <a:pt x="1571" y="2603"/>
                      <a:pt x="1600" y="2501"/>
                    </a:cubicBezTo>
                    <a:cubicBezTo>
                      <a:pt x="1615" y="2428"/>
                      <a:pt x="1644" y="2356"/>
                      <a:pt x="1702" y="2327"/>
                    </a:cubicBezTo>
                    <a:cubicBezTo>
                      <a:pt x="1712" y="2317"/>
                      <a:pt x="1733" y="2302"/>
                      <a:pt x="1739" y="2296"/>
                    </a:cubicBezTo>
                    <a:lnTo>
                      <a:pt x="1739" y="2296"/>
                    </a:lnTo>
                    <a:cubicBezTo>
                      <a:pt x="1750" y="2294"/>
                      <a:pt x="1760" y="2294"/>
                      <a:pt x="1770" y="2294"/>
                    </a:cubicBezTo>
                    <a:cubicBezTo>
                      <a:pt x="1898" y="2294"/>
                      <a:pt x="2005" y="2419"/>
                      <a:pt x="2124" y="2472"/>
                    </a:cubicBezTo>
                    <a:cubicBezTo>
                      <a:pt x="2156" y="2484"/>
                      <a:pt x="2192" y="2490"/>
                      <a:pt x="2230" y="2490"/>
                    </a:cubicBezTo>
                    <a:cubicBezTo>
                      <a:pt x="2331" y="2490"/>
                      <a:pt x="2437" y="2443"/>
                      <a:pt x="2459" y="2327"/>
                    </a:cubicBezTo>
                    <a:cubicBezTo>
                      <a:pt x="2488" y="2254"/>
                      <a:pt x="2459" y="2152"/>
                      <a:pt x="2488" y="2079"/>
                    </a:cubicBezTo>
                    <a:cubicBezTo>
                      <a:pt x="2501" y="2012"/>
                      <a:pt x="2552" y="1932"/>
                      <a:pt x="2617" y="1932"/>
                    </a:cubicBezTo>
                    <a:cubicBezTo>
                      <a:pt x="2622" y="1932"/>
                      <a:pt x="2628" y="1933"/>
                      <a:pt x="2633" y="1934"/>
                    </a:cubicBezTo>
                    <a:cubicBezTo>
                      <a:pt x="2749" y="1963"/>
                      <a:pt x="2735" y="2210"/>
                      <a:pt x="2866" y="2254"/>
                    </a:cubicBezTo>
                    <a:cubicBezTo>
                      <a:pt x="2872" y="2255"/>
                      <a:pt x="2878" y="2256"/>
                      <a:pt x="2884" y="2256"/>
                    </a:cubicBezTo>
                    <a:cubicBezTo>
                      <a:pt x="2939" y="2256"/>
                      <a:pt x="3000" y="2203"/>
                      <a:pt x="3026" y="2137"/>
                    </a:cubicBezTo>
                    <a:cubicBezTo>
                      <a:pt x="3069" y="2065"/>
                      <a:pt x="3099" y="1992"/>
                      <a:pt x="3171" y="1963"/>
                    </a:cubicBezTo>
                    <a:cubicBezTo>
                      <a:pt x="3187" y="1955"/>
                      <a:pt x="3204" y="1952"/>
                      <a:pt x="3221" y="1952"/>
                    </a:cubicBezTo>
                    <a:cubicBezTo>
                      <a:pt x="3301" y="1952"/>
                      <a:pt x="3392" y="2030"/>
                      <a:pt x="3404" y="2137"/>
                    </a:cubicBezTo>
                    <a:cubicBezTo>
                      <a:pt x="3448" y="2254"/>
                      <a:pt x="3404" y="2370"/>
                      <a:pt x="3389" y="2501"/>
                    </a:cubicBezTo>
                    <a:cubicBezTo>
                      <a:pt x="3375" y="2632"/>
                      <a:pt x="3389" y="2763"/>
                      <a:pt x="3462" y="2850"/>
                    </a:cubicBezTo>
                    <a:cubicBezTo>
                      <a:pt x="3520" y="2908"/>
                      <a:pt x="3578" y="2923"/>
                      <a:pt x="3622" y="2952"/>
                    </a:cubicBezTo>
                    <a:cubicBezTo>
                      <a:pt x="3724" y="3010"/>
                      <a:pt x="3753" y="3141"/>
                      <a:pt x="3768" y="3228"/>
                    </a:cubicBezTo>
                    <a:cubicBezTo>
                      <a:pt x="3796" y="3272"/>
                      <a:pt x="3825" y="3573"/>
                      <a:pt x="3797" y="3592"/>
                    </a:cubicBezTo>
                    <a:lnTo>
                      <a:pt x="3797" y="3592"/>
                    </a:lnTo>
                    <a:cubicBezTo>
                      <a:pt x="3899" y="3534"/>
                      <a:pt x="4015" y="3505"/>
                      <a:pt x="4117" y="3490"/>
                    </a:cubicBezTo>
                    <a:cubicBezTo>
                      <a:pt x="4146" y="3475"/>
                      <a:pt x="4175" y="3468"/>
                      <a:pt x="4202" y="3468"/>
                    </a:cubicBezTo>
                    <a:cubicBezTo>
                      <a:pt x="4229" y="3468"/>
                      <a:pt x="4255" y="3475"/>
                      <a:pt x="4277" y="3490"/>
                    </a:cubicBezTo>
                    <a:cubicBezTo>
                      <a:pt x="4378" y="3519"/>
                      <a:pt x="4422" y="3650"/>
                      <a:pt x="4538" y="3679"/>
                    </a:cubicBezTo>
                    <a:cubicBezTo>
                      <a:pt x="4553" y="3694"/>
                      <a:pt x="4571" y="3701"/>
                      <a:pt x="4587" y="3701"/>
                    </a:cubicBezTo>
                    <a:cubicBezTo>
                      <a:pt x="4604" y="3701"/>
                      <a:pt x="4618" y="3694"/>
                      <a:pt x="4626" y="3679"/>
                    </a:cubicBezTo>
                    <a:cubicBezTo>
                      <a:pt x="4669" y="3665"/>
                      <a:pt x="4669" y="3534"/>
                      <a:pt x="4684" y="3505"/>
                    </a:cubicBezTo>
                    <a:cubicBezTo>
                      <a:pt x="4742" y="3272"/>
                      <a:pt x="4669" y="3068"/>
                      <a:pt x="4684" y="2836"/>
                    </a:cubicBezTo>
                    <a:cubicBezTo>
                      <a:pt x="4698" y="2705"/>
                      <a:pt x="4757" y="2574"/>
                      <a:pt x="4844" y="2516"/>
                    </a:cubicBezTo>
                    <a:cubicBezTo>
                      <a:pt x="4975" y="2443"/>
                      <a:pt x="5076" y="2472"/>
                      <a:pt x="5106" y="2297"/>
                    </a:cubicBezTo>
                    <a:cubicBezTo>
                      <a:pt x="5120" y="2254"/>
                      <a:pt x="5106" y="2196"/>
                      <a:pt x="5076" y="2137"/>
                    </a:cubicBezTo>
                    <a:cubicBezTo>
                      <a:pt x="5076" y="2123"/>
                      <a:pt x="4989" y="2036"/>
                      <a:pt x="4989" y="2036"/>
                    </a:cubicBezTo>
                    <a:cubicBezTo>
                      <a:pt x="4989" y="1774"/>
                      <a:pt x="4815" y="1541"/>
                      <a:pt x="4597" y="1483"/>
                    </a:cubicBezTo>
                    <a:cubicBezTo>
                      <a:pt x="4742" y="1352"/>
                      <a:pt x="4771" y="1119"/>
                      <a:pt x="4713" y="945"/>
                    </a:cubicBezTo>
                    <a:cubicBezTo>
                      <a:pt x="4669" y="741"/>
                      <a:pt x="4495" y="610"/>
                      <a:pt x="4320" y="596"/>
                    </a:cubicBezTo>
                    <a:cubicBezTo>
                      <a:pt x="4306" y="595"/>
                      <a:pt x="4292" y="594"/>
                      <a:pt x="4278" y="594"/>
                    </a:cubicBezTo>
                    <a:cubicBezTo>
                      <a:pt x="4172" y="594"/>
                      <a:pt x="4069" y="620"/>
                      <a:pt x="3971" y="620"/>
                    </a:cubicBezTo>
                    <a:cubicBezTo>
                      <a:pt x="3896" y="620"/>
                      <a:pt x="3823" y="605"/>
                      <a:pt x="3753" y="552"/>
                    </a:cubicBezTo>
                    <a:cubicBezTo>
                      <a:pt x="3680" y="479"/>
                      <a:pt x="3651" y="392"/>
                      <a:pt x="3593" y="305"/>
                    </a:cubicBezTo>
                    <a:cubicBezTo>
                      <a:pt x="3483" y="122"/>
                      <a:pt x="3281" y="0"/>
                      <a:pt x="30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6"/>
              <p:cNvSpPr/>
              <p:nvPr/>
            </p:nvSpPr>
            <p:spPr>
              <a:xfrm>
                <a:off x="30856" y="327805"/>
                <a:ext cx="50365" cy="9896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401" extrusionOk="0">
                    <a:moveTo>
                      <a:pt x="341" y="0"/>
                    </a:moveTo>
                    <a:cubicBezTo>
                      <a:pt x="267" y="0"/>
                      <a:pt x="197" y="30"/>
                      <a:pt x="146" y="89"/>
                    </a:cubicBezTo>
                    <a:cubicBezTo>
                      <a:pt x="59" y="176"/>
                      <a:pt x="15" y="307"/>
                      <a:pt x="0" y="424"/>
                    </a:cubicBezTo>
                    <a:lnTo>
                      <a:pt x="0" y="555"/>
                    </a:lnTo>
                    <a:lnTo>
                      <a:pt x="146" y="1282"/>
                    </a:lnTo>
                    <a:cubicBezTo>
                      <a:pt x="146" y="1347"/>
                      <a:pt x="216" y="1400"/>
                      <a:pt x="283" y="1400"/>
                    </a:cubicBezTo>
                    <a:cubicBezTo>
                      <a:pt x="290" y="1400"/>
                      <a:pt x="298" y="1400"/>
                      <a:pt x="306" y="1398"/>
                    </a:cubicBezTo>
                    <a:cubicBezTo>
                      <a:pt x="378" y="1369"/>
                      <a:pt x="437" y="1325"/>
                      <a:pt x="480" y="1253"/>
                    </a:cubicBezTo>
                    <a:cubicBezTo>
                      <a:pt x="640" y="976"/>
                      <a:pt x="713" y="671"/>
                      <a:pt x="655" y="351"/>
                    </a:cubicBezTo>
                    <a:cubicBezTo>
                      <a:pt x="640" y="235"/>
                      <a:pt x="582" y="104"/>
                      <a:pt x="495" y="46"/>
                    </a:cubicBezTo>
                    <a:cubicBezTo>
                      <a:pt x="446" y="15"/>
                      <a:pt x="393" y="0"/>
                      <a:pt x="341" y="0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6"/>
              <p:cNvSpPr/>
              <p:nvPr/>
            </p:nvSpPr>
            <p:spPr>
              <a:xfrm>
                <a:off x="49363" y="352528"/>
                <a:ext cx="16459" cy="38144"/>
              </a:xfrm>
              <a:custGeom>
                <a:avLst/>
                <a:gdLst/>
                <a:ahLst/>
                <a:cxnLst/>
                <a:rect l="l" t="t" r="r" b="b"/>
                <a:pathLst>
                  <a:path w="233" h="540" extrusionOk="0">
                    <a:moveTo>
                      <a:pt x="102" y="1"/>
                    </a:moveTo>
                    <a:cubicBezTo>
                      <a:pt x="73" y="1"/>
                      <a:pt x="44" y="45"/>
                      <a:pt x="29" y="59"/>
                    </a:cubicBezTo>
                    <a:cubicBezTo>
                      <a:pt x="15" y="103"/>
                      <a:pt x="15" y="132"/>
                      <a:pt x="15" y="146"/>
                    </a:cubicBezTo>
                    <a:cubicBezTo>
                      <a:pt x="15" y="277"/>
                      <a:pt x="0" y="408"/>
                      <a:pt x="0" y="539"/>
                    </a:cubicBezTo>
                    <a:lnTo>
                      <a:pt x="233" y="146"/>
                    </a:lnTo>
                    <a:cubicBezTo>
                      <a:pt x="233" y="117"/>
                      <a:pt x="218" y="74"/>
                      <a:pt x="189" y="59"/>
                    </a:cubicBezTo>
                    <a:cubicBezTo>
                      <a:pt x="175" y="30"/>
                      <a:pt x="146" y="1"/>
                      <a:pt x="102" y="1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6"/>
              <p:cNvSpPr/>
              <p:nvPr/>
            </p:nvSpPr>
            <p:spPr>
              <a:xfrm>
                <a:off x="49363" y="352528"/>
                <a:ext cx="16459" cy="38144"/>
              </a:xfrm>
              <a:custGeom>
                <a:avLst/>
                <a:gdLst/>
                <a:ahLst/>
                <a:cxnLst/>
                <a:rect l="l" t="t" r="r" b="b"/>
                <a:pathLst>
                  <a:path w="233" h="540" fill="none" extrusionOk="0">
                    <a:moveTo>
                      <a:pt x="233" y="146"/>
                    </a:moveTo>
                    <a:cubicBezTo>
                      <a:pt x="233" y="117"/>
                      <a:pt x="218" y="74"/>
                      <a:pt x="189" y="59"/>
                    </a:cubicBezTo>
                    <a:cubicBezTo>
                      <a:pt x="175" y="30"/>
                      <a:pt x="146" y="1"/>
                      <a:pt x="102" y="1"/>
                    </a:cubicBezTo>
                    <a:cubicBezTo>
                      <a:pt x="73" y="1"/>
                      <a:pt x="44" y="45"/>
                      <a:pt x="29" y="59"/>
                    </a:cubicBezTo>
                    <a:cubicBezTo>
                      <a:pt x="15" y="103"/>
                      <a:pt x="15" y="132"/>
                      <a:pt x="15" y="146"/>
                    </a:cubicBezTo>
                    <a:cubicBezTo>
                      <a:pt x="15" y="277"/>
                      <a:pt x="0" y="408"/>
                      <a:pt x="0" y="539"/>
                    </a:cubicBezTo>
                  </a:path>
                </a:pathLst>
              </a:custGeom>
              <a:noFill/>
              <a:ln w="3275" cap="rnd" cmpd="sng">
                <a:solidFill>
                  <a:srgbClr val="007B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6"/>
              <p:cNvSpPr/>
              <p:nvPr/>
            </p:nvSpPr>
            <p:spPr>
              <a:xfrm>
                <a:off x="-200339" y="542612"/>
                <a:ext cx="464442" cy="755327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10693" extrusionOk="0">
                    <a:moveTo>
                      <a:pt x="3942" y="1"/>
                    </a:moveTo>
                    <a:cubicBezTo>
                      <a:pt x="3942" y="59"/>
                      <a:pt x="3957" y="102"/>
                      <a:pt x="3986" y="146"/>
                    </a:cubicBezTo>
                    <a:cubicBezTo>
                      <a:pt x="3986" y="204"/>
                      <a:pt x="3986" y="262"/>
                      <a:pt x="3957" y="321"/>
                    </a:cubicBezTo>
                    <a:cubicBezTo>
                      <a:pt x="3942" y="408"/>
                      <a:pt x="3913" y="495"/>
                      <a:pt x="3841" y="568"/>
                    </a:cubicBezTo>
                    <a:cubicBezTo>
                      <a:pt x="3710" y="713"/>
                      <a:pt x="3550" y="801"/>
                      <a:pt x="3375" y="902"/>
                    </a:cubicBezTo>
                    <a:cubicBezTo>
                      <a:pt x="3169" y="1013"/>
                      <a:pt x="2892" y="1090"/>
                      <a:pt x="2622" y="1090"/>
                    </a:cubicBezTo>
                    <a:cubicBezTo>
                      <a:pt x="2358" y="1090"/>
                      <a:pt x="2100" y="1016"/>
                      <a:pt x="1921" y="830"/>
                    </a:cubicBezTo>
                    <a:cubicBezTo>
                      <a:pt x="1877" y="771"/>
                      <a:pt x="1833" y="699"/>
                      <a:pt x="1819" y="611"/>
                    </a:cubicBezTo>
                    <a:cubicBezTo>
                      <a:pt x="1805" y="556"/>
                      <a:pt x="1818" y="407"/>
                      <a:pt x="1755" y="407"/>
                    </a:cubicBezTo>
                    <a:cubicBezTo>
                      <a:pt x="1752" y="407"/>
                      <a:pt x="1749" y="407"/>
                      <a:pt x="1746" y="408"/>
                    </a:cubicBezTo>
                    <a:cubicBezTo>
                      <a:pt x="1688" y="422"/>
                      <a:pt x="1615" y="582"/>
                      <a:pt x="1601" y="641"/>
                    </a:cubicBezTo>
                    <a:cubicBezTo>
                      <a:pt x="1557" y="713"/>
                      <a:pt x="1543" y="786"/>
                      <a:pt x="1543" y="859"/>
                    </a:cubicBezTo>
                    <a:cubicBezTo>
                      <a:pt x="1514" y="1135"/>
                      <a:pt x="1194" y="1062"/>
                      <a:pt x="1004" y="1150"/>
                    </a:cubicBezTo>
                    <a:cubicBezTo>
                      <a:pt x="743" y="1280"/>
                      <a:pt x="539" y="1499"/>
                      <a:pt x="437" y="1746"/>
                    </a:cubicBezTo>
                    <a:cubicBezTo>
                      <a:pt x="321" y="2022"/>
                      <a:pt x="306" y="2313"/>
                      <a:pt x="306" y="2604"/>
                    </a:cubicBezTo>
                    <a:cubicBezTo>
                      <a:pt x="248" y="4175"/>
                      <a:pt x="219" y="5731"/>
                      <a:pt x="234" y="7302"/>
                    </a:cubicBezTo>
                    <a:cubicBezTo>
                      <a:pt x="234" y="8189"/>
                      <a:pt x="132" y="9062"/>
                      <a:pt x="1" y="9934"/>
                    </a:cubicBezTo>
                    <a:cubicBezTo>
                      <a:pt x="423" y="10298"/>
                      <a:pt x="990" y="10443"/>
                      <a:pt x="1499" y="10530"/>
                    </a:cubicBezTo>
                    <a:cubicBezTo>
                      <a:pt x="2034" y="10633"/>
                      <a:pt x="2592" y="10693"/>
                      <a:pt x="3150" y="10693"/>
                    </a:cubicBezTo>
                    <a:cubicBezTo>
                      <a:pt x="3381" y="10693"/>
                      <a:pt x="3611" y="10683"/>
                      <a:pt x="3841" y="10661"/>
                    </a:cubicBezTo>
                    <a:cubicBezTo>
                      <a:pt x="4640" y="10589"/>
                      <a:pt x="5382" y="10356"/>
                      <a:pt x="6051" y="9992"/>
                    </a:cubicBezTo>
                    <a:cubicBezTo>
                      <a:pt x="5964" y="9672"/>
                      <a:pt x="5877" y="9367"/>
                      <a:pt x="5891" y="9076"/>
                    </a:cubicBezTo>
                    <a:cubicBezTo>
                      <a:pt x="5906" y="7883"/>
                      <a:pt x="5979" y="6691"/>
                      <a:pt x="6095" y="5498"/>
                    </a:cubicBezTo>
                    <a:cubicBezTo>
                      <a:pt x="6168" y="4800"/>
                      <a:pt x="6269" y="4131"/>
                      <a:pt x="6400" y="3462"/>
                    </a:cubicBezTo>
                    <a:cubicBezTo>
                      <a:pt x="6473" y="3026"/>
                      <a:pt x="6575" y="2313"/>
                      <a:pt x="6400" y="1891"/>
                    </a:cubicBezTo>
                    <a:cubicBezTo>
                      <a:pt x="6255" y="1557"/>
                      <a:pt x="5906" y="1353"/>
                      <a:pt x="5586" y="1222"/>
                    </a:cubicBezTo>
                    <a:cubicBezTo>
                      <a:pt x="5324" y="1135"/>
                      <a:pt x="5077" y="1077"/>
                      <a:pt x="4830" y="1004"/>
                    </a:cubicBezTo>
                    <a:cubicBezTo>
                      <a:pt x="4757" y="990"/>
                      <a:pt x="4713" y="975"/>
                      <a:pt x="4655" y="917"/>
                    </a:cubicBezTo>
                    <a:cubicBezTo>
                      <a:pt x="4597" y="859"/>
                      <a:pt x="4582" y="757"/>
                      <a:pt x="4568" y="684"/>
                    </a:cubicBezTo>
                    <a:cubicBezTo>
                      <a:pt x="4510" y="393"/>
                      <a:pt x="4262" y="59"/>
                      <a:pt x="3942" y="1"/>
                    </a:cubicBezTo>
                    <a:close/>
                  </a:path>
                </a:pathLst>
              </a:custGeom>
              <a:solidFill>
                <a:srgbClr val="C9B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6"/>
              <p:cNvSpPr/>
              <p:nvPr/>
            </p:nvSpPr>
            <p:spPr>
              <a:xfrm>
                <a:off x="-200339" y="542612"/>
                <a:ext cx="464442" cy="758294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10735" extrusionOk="0">
                    <a:moveTo>
                      <a:pt x="1499" y="10530"/>
                    </a:moveTo>
                    <a:cubicBezTo>
                      <a:pt x="2255" y="10676"/>
                      <a:pt x="3055" y="10734"/>
                      <a:pt x="3841" y="10661"/>
                    </a:cubicBezTo>
                    <a:cubicBezTo>
                      <a:pt x="4640" y="10589"/>
                      <a:pt x="5382" y="10356"/>
                      <a:pt x="6051" y="9992"/>
                    </a:cubicBezTo>
                    <a:cubicBezTo>
                      <a:pt x="5964" y="9672"/>
                      <a:pt x="5877" y="9367"/>
                      <a:pt x="5891" y="9076"/>
                    </a:cubicBezTo>
                    <a:cubicBezTo>
                      <a:pt x="5906" y="7883"/>
                      <a:pt x="5979" y="6691"/>
                      <a:pt x="6095" y="5498"/>
                    </a:cubicBezTo>
                    <a:cubicBezTo>
                      <a:pt x="6168" y="4800"/>
                      <a:pt x="6269" y="4131"/>
                      <a:pt x="6400" y="3462"/>
                    </a:cubicBezTo>
                    <a:cubicBezTo>
                      <a:pt x="6473" y="3026"/>
                      <a:pt x="6575" y="2313"/>
                      <a:pt x="6400" y="1891"/>
                    </a:cubicBezTo>
                    <a:cubicBezTo>
                      <a:pt x="6255" y="1557"/>
                      <a:pt x="5906" y="1353"/>
                      <a:pt x="5586" y="1222"/>
                    </a:cubicBezTo>
                    <a:cubicBezTo>
                      <a:pt x="5324" y="1135"/>
                      <a:pt x="5077" y="1077"/>
                      <a:pt x="4830" y="1004"/>
                    </a:cubicBezTo>
                    <a:cubicBezTo>
                      <a:pt x="4757" y="990"/>
                      <a:pt x="4713" y="975"/>
                      <a:pt x="4655" y="917"/>
                    </a:cubicBezTo>
                    <a:cubicBezTo>
                      <a:pt x="4597" y="859"/>
                      <a:pt x="4582" y="757"/>
                      <a:pt x="4568" y="684"/>
                    </a:cubicBezTo>
                    <a:cubicBezTo>
                      <a:pt x="4510" y="393"/>
                      <a:pt x="4262" y="59"/>
                      <a:pt x="3942" y="1"/>
                    </a:cubicBezTo>
                    <a:cubicBezTo>
                      <a:pt x="3942" y="59"/>
                      <a:pt x="3957" y="102"/>
                      <a:pt x="3986" y="146"/>
                    </a:cubicBezTo>
                    <a:cubicBezTo>
                      <a:pt x="3986" y="204"/>
                      <a:pt x="3986" y="262"/>
                      <a:pt x="3957" y="321"/>
                    </a:cubicBezTo>
                    <a:cubicBezTo>
                      <a:pt x="3942" y="408"/>
                      <a:pt x="3913" y="495"/>
                      <a:pt x="3841" y="568"/>
                    </a:cubicBezTo>
                    <a:cubicBezTo>
                      <a:pt x="3710" y="713"/>
                      <a:pt x="3550" y="801"/>
                      <a:pt x="3375" y="902"/>
                    </a:cubicBezTo>
                    <a:cubicBezTo>
                      <a:pt x="2968" y="1120"/>
                      <a:pt x="2284" y="1208"/>
                      <a:pt x="1921" y="830"/>
                    </a:cubicBezTo>
                    <a:cubicBezTo>
                      <a:pt x="1877" y="771"/>
                      <a:pt x="1833" y="699"/>
                      <a:pt x="1819" y="611"/>
                    </a:cubicBezTo>
                    <a:cubicBezTo>
                      <a:pt x="1804" y="553"/>
                      <a:pt x="1819" y="393"/>
                      <a:pt x="1746" y="408"/>
                    </a:cubicBezTo>
                    <a:cubicBezTo>
                      <a:pt x="1688" y="422"/>
                      <a:pt x="1615" y="582"/>
                      <a:pt x="1601" y="641"/>
                    </a:cubicBezTo>
                    <a:cubicBezTo>
                      <a:pt x="1557" y="713"/>
                      <a:pt x="1543" y="786"/>
                      <a:pt x="1543" y="859"/>
                    </a:cubicBezTo>
                    <a:cubicBezTo>
                      <a:pt x="1514" y="1135"/>
                      <a:pt x="1194" y="1062"/>
                      <a:pt x="1004" y="1150"/>
                    </a:cubicBezTo>
                    <a:cubicBezTo>
                      <a:pt x="743" y="1280"/>
                      <a:pt x="539" y="1499"/>
                      <a:pt x="437" y="1746"/>
                    </a:cubicBezTo>
                    <a:cubicBezTo>
                      <a:pt x="321" y="2022"/>
                      <a:pt x="306" y="2313"/>
                      <a:pt x="306" y="2604"/>
                    </a:cubicBezTo>
                    <a:cubicBezTo>
                      <a:pt x="248" y="4175"/>
                      <a:pt x="219" y="5731"/>
                      <a:pt x="234" y="7302"/>
                    </a:cubicBezTo>
                    <a:cubicBezTo>
                      <a:pt x="234" y="8189"/>
                      <a:pt x="132" y="9062"/>
                      <a:pt x="1" y="9934"/>
                    </a:cubicBezTo>
                    <a:cubicBezTo>
                      <a:pt x="423" y="10298"/>
                      <a:pt x="990" y="10443"/>
                      <a:pt x="1499" y="105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6"/>
              <p:cNvSpPr/>
              <p:nvPr/>
            </p:nvSpPr>
            <p:spPr>
              <a:xfrm>
                <a:off x="-190026" y="673079"/>
                <a:ext cx="21615" cy="2168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07" extrusionOk="0">
                    <a:moveTo>
                      <a:pt x="0" y="1"/>
                    </a:moveTo>
                    <a:lnTo>
                      <a:pt x="306" y="306"/>
                    </a:lnTo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6"/>
              <p:cNvSpPr/>
              <p:nvPr/>
            </p:nvSpPr>
            <p:spPr>
              <a:xfrm>
                <a:off x="-209522" y="690527"/>
                <a:ext cx="21615" cy="2373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36" extrusionOk="0">
                    <a:moveTo>
                      <a:pt x="0" y="1"/>
                    </a:moveTo>
                    <a:cubicBezTo>
                      <a:pt x="51" y="59"/>
                      <a:pt x="102" y="114"/>
                      <a:pt x="153" y="168"/>
                    </a:cubicBezTo>
                    <a:lnTo>
                      <a:pt x="153" y="168"/>
                    </a:lnTo>
                    <a:lnTo>
                      <a:pt x="0" y="1"/>
                    </a:lnTo>
                    <a:close/>
                    <a:moveTo>
                      <a:pt x="153" y="168"/>
                    </a:moveTo>
                    <a:lnTo>
                      <a:pt x="305" y="335"/>
                    </a:lnTo>
                    <a:cubicBezTo>
                      <a:pt x="255" y="277"/>
                      <a:pt x="204" y="223"/>
                      <a:pt x="153" y="168"/>
                    </a:cubicBez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6"/>
              <p:cNvSpPr/>
              <p:nvPr/>
            </p:nvSpPr>
            <p:spPr>
              <a:xfrm>
                <a:off x="-216727" y="716239"/>
                <a:ext cx="22675" cy="20626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2" extrusionOk="0">
                    <a:moveTo>
                      <a:pt x="0" y="1"/>
                    </a:moveTo>
                    <a:lnTo>
                      <a:pt x="320" y="291"/>
                    </a:lnTo>
                    <a:cubicBezTo>
                      <a:pt x="218" y="190"/>
                      <a:pt x="102" y="88"/>
                      <a:pt x="0" y="1"/>
                    </a:cubicBez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-17460" y="625823"/>
                <a:ext cx="274427" cy="509791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217" extrusionOk="0">
                    <a:moveTo>
                      <a:pt x="2851" y="1"/>
                    </a:moveTo>
                    <a:cubicBezTo>
                      <a:pt x="2342" y="1"/>
                      <a:pt x="2066" y="524"/>
                      <a:pt x="1921" y="931"/>
                    </a:cubicBezTo>
                    <a:cubicBezTo>
                      <a:pt x="1557" y="1993"/>
                      <a:pt x="1179" y="3040"/>
                      <a:pt x="815" y="4102"/>
                    </a:cubicBezTo>
                    <a:cubicBezTo>
                      <a:pt x="699" y="4451"/>
                      <a:pt x="583" y="4771"/>
                      <a:pt x="466" y="5106"/>
                    </a:cubicBezTo>
                    <a:cubicBezTo>
                      <a:pt x="393" y="5280"/>
                      <a:pt x="335" y="5484"/>
                      <a:pt x="263" y="5658"/>
                    </a:cubicBezTo>
                    <a:cubicBezTo>
                      <a:pt x="103" y="6138"/>
                      <a:pt x="1" y="6560"/>
                      <a:pt x="393" y="6953"/>
                    </a:cubicBezTo>
                    <a:cubicBezTo>
                      <a:pt x="576" y="7135"/>
                      <a:pt x="820" y="7216"/>
                      <a:pt x="1074" y="7216"/>
                    </a:cubicBezTo>
                    <a:cubicBezTo>
                      <a:pt x="1426" y="7216"/>
                      <a:pt x="1798" y="7061"/>
                      <a:pt x="2051" y="6807"/>
                    </a:cubicBezTo>
                    <a:cubicBezTo>
                      <a:pt x="2488" y="6371"/>
                      <a:pt x="2662" y="5775"/>
                      <a:pt x="2851" y="5178"/>
                    </a:cubicBezTo>
                    <a:cubicBezTo>
                      <a:pt x="3040" y="4466"/>
                      <a:pt x="3302" y="3753"/>
                      <a:pt x="3462" y="3026"/>
                    </a:cubicBezTo>
                    <a:cubicBezTo>
                      <a:pt x="3608" y="2386"/>
                      <a:pt x="3884" y="1586"/>
                      <a:pt x="3724" y="931"/>
                    </a:cubicBezTo>
                    <a:cubicBezTo>
                      <a:pt x="3637" y="568"/>
                      <a:pt x="3273" y="1"/>
                      <a:pt x="2851" y="1"/>
                    </a:cubicBezTo>
                    <a:close/>
                  </a:path>
                </a:pathLst>
              </a:custGeom>
              <a:solidFill>
                <a:srgbClr val="D3C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-17460" y="625823"/>
                <a:ext cx="274427" cy="522011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390" extrusionOk="0">
                    <a:moveTo>
                      <a:pt x="466" y="5106"/>
                    </a:moveTo>
                    <a:cubicBezTo>
                      <a:pt x="393" y="5280"/>
                      <a:pt x="335" y="5484"/>
                      <a:pt x="263" y="5658"/>
                    </a:cubicBezTo>
                    <a:cubicBezTo>
                      <a:pt x="103" y="6138"/>
                      <a:pt x="1" y="6560"/>
                      <a:pt x="393" y="6953"/>
                    </a:cubicBezTo>
                    <a:cubicBezTo>
                      <a:pt x="830" y="7389"/>
                      <a:pt x="1615" y="7244"/>
                      <a:pt x="2051" y="6807"/>
                    </a:cubicBezTo>
                    <a:cubicBezTo>
                      <a:pt x="2488" y="6371"/>
                      <a:pt x="2662" y="5775"/>
                      <a:pt x="2851" y="5178"/>
                    </a:cubicBezTo>
                    <a:cubicBezTo>
                      <a:pt x="3040" y="4466"/>
                      <a:pt x="3302" y="3753"/>
                      <a:pt x="3462" y="3026"/>
                    </a:cubicBezTo>
                    <a:cubicBezTo>
                      <a:pt x="3608" y="2386"/>
                      <a:pt x="3884" y="1586"/>
                      <a:pt x="3724" y="931"/>
                    </a:cubicBezTo>
                    <a:cubicBezTo>
                      <a:pt x="3637" y="568"/>
                      <a:pt x="3273" y="1"/>
                      <a:pt x="2851" y="1"/>
                    </a:cubicBezTo>
                    <a:cubicBezTo>
                      <a:pt x="2342" y="1"/>
                      <a:pt x="2066" y="524"/>
                      <a:pt x="1921" y="931"/>
                    </a:cubicBezTo>
                    <a:cubicBezTo>
                      <a:pt x="1557" y="1993"/>
                      <a:pt x="1179" y="3040"/>
                      <a:pt x="815" y="4102"/>
                    </a:cubicBezTo>
                    <a:cubicBezTo>
                      <a:pt x="699" y="4451"/>
                      <a:pt x="583" y="4771"/>
                      <a:pt x="466" y="510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-248585" y="624410"/>
                <a:ext cx="371977" cy="502939"/>
              </a:xfrm>
              <a:custGeom>
                <a:avLst/>
                <a:gdLst/>
                <a:ahLst/>
                <a:cxnLst/>
                <a:rect l="l" t="t" r="r" b="b"/>
                <a:pathLst>
                  <a:path w="5266" h="7120" extrusionOk="0">
                    <a:moveTo>
                      <a:pt x="881" y="0"/>
                    </a:moveTo>
                    <a:cubicBezTo>
                      <a:pt x="868" y="0"/>
                      <a:pt x="856" y="2"/>
                      <a:pt x="844" y="6"/>
                    </a:cubicBezTo>
                    <a:cubicBezTo>
                      <a:pt x="728" y="35"/>
                      <a:pt x="509" y="108"/>
                      <a:pt x="626" y="326"/>
                    </a:cubicBezTo>
                    <a:cubicBezTo>
                      <a:pt x="626" y="326"/>
                      <a:pt x="542" y="242"/>
                      <a:pt x="447" y="242"/>
                    </a:cubicBezTo>
                    <a:cubicBezTo>
                      <a:pt x="400" y="242"/>
                      <a:pt x="349" y="263"/>
                      <a:pt x="306" y="326"/>
                    </a:cubicBezTo>
                    <a:cubicBezTo>
                      <a:pt x="189" y="486"/>
                      <a:pt x="379" y="617"/>
                      <a:pt x="379" y="617"/>
                    </a:cubicBezTo>
                    <a:cubicBezTo>
                      <a:pt x="379" y="617"/>
                      <a:pt x="146" y="661"/>
                      <a:pt x="248" y="908"/>
                    </a:cubicBezTo>
                    <a:cubicBezTo>
                      <a:pt x="248" y="908"/>
                      <a:pt x="0" y="1141"/>
                      <a:pt x="233" y="1417"/>
                    </a:cubicBezTo>
                    <a:lnTo>
                      <a:pt x="1048" y="2028"/>
                    </a:lnTo>
                    <a:cubicBezTo>
                      <a:pt x="1062" y="2086"/>
                      <a:pt x="1106" y="2115"/>
                      <a:pt x="1120" y="2173"/>
                    </a:cubicBezTo>
                    <a:cubicBezTo>
                      <a:pt x="1397" y="2697"/>
                      <a:pt x="1673" y="3206"/>
                      <a:pt x="1935" y="3744"/>
                    </a:cubicBezTo>
                    <a:cubicBezTo>
                      <a:pt x="2255" y="4326"/>
                      <a:pt x="2546" y="4922"/>
                      <a:pt x="2851" y="5504"/>
                    </a:cubicBezTo>
                    <a:cubicBezTo>
                      <a:pt x="3142" y="6027"/>
                      <a:pt x="3418" y="6755"/>
                      <a:pt x="4000" y="7031"/>
                    </a:cubicBezTo>
                    <a:cubicBezTo>
                      <a:pt x="4120" y="7091"/>
                      <a:pt x="4259" y="7120"/>
                      <a:pt x="4401" y="7120"/>
                    </a:cubicBezTo>
                    <a:cubicBezTo>
                      <a:pt x="4775" y="7120"/>
                      <a:pt x="5162" y="6916"/>
                      <a:pt x="5236" y="6536"/>
                    </a:cubicBezTo>
                    <a:cubicBezTo>
                      <a:pt x="5265" y="6304"/>
                      <a:pt x="5207" y="5998"/>
                      <a:pt x="5105" y="5780"/>
                    </a:cubicBezTo>
                    <a:cubicBezTo>
                      <a:pt x="4800" y="5097"/>
                      <a:pt x="3142" y="2988"/>
                      <a:pt x="2793" y="2479"/>
                    </a:cubicBezTo>
                    <a:lnTo>
                      <a:pt x="2356" y="1882"/>
                    </a:lnTo>
                    <a:cubicBezTo>
                      <a:pt x="2226" y="1708"/>
                      <a:pt x="2037" y="1504"/>
                      <a:pt x="1935" y="1301"/>
                    </a:cubicBezTo>
                    <a:lnTo>
                      <a:pt x="1542" y="370"/>
                    </a:lnTo>
                    <a:cubicBezTo>
                      <a:pt x="1527" y="341"/>
                      <a:pt x="1484" y="297"/>
                      <a:pt x="1455" y="282"/>
                    </a:cubicBezTo>
                    <a:lnTo>
                      <a:pt x="975" y="35"/>
                    </a:lnTo>
                    <a:cubicBezTo>
                      <a:pt x="954" y="14"/>
                      <a:pt x="917" y="0"/>
                      <a:pt x="881" y="0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-207474" y="643270"/>
                <a:ext cx="22675" cy="20626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2" extrusionOk="0">
                    <a:moveTo>
                      <a:pt x="0" y="1"/>
                    </a:moveTo>
                    <a:lnTo>
                      <a:pt x="160" y="146"/>
                    </a:lnTo>
                    <a:cubicBezTo>
                      <a:pt x="106" y="95"/>
                      <a:pt x="51" y="45"/>
                      <a:pt x="0" y="1"/>
                    </a:cubicBezTo>
                    <a:close/>
                    <a:moveTo>
                      <a:pt x="160" y="146"/>
                    </a:moveTo>
                    <a:cubicBezTo>
                      <a:pt x="215" y="197"/>
                      <a:pt x="269" y="248"/>
                      <a:pt x="320" y="292"/>
                    </a:cubicBezTo>
                    <a:lnTo>
                      <a:pt x="160" y="146"/>
                    </a:ln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-209522" y="640233"/>
                <a:ext cx="28608" cy="2500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54" extrusionOk="0">
                    <a:moveTo>
                      <a:pt x="73" y="0"/>
                    </a:moveTo>
                    <a:cubicBezTo>
                      <a:pt x="44" y="29"/>
                      <a:pt x="29" y="29"/>
                      <a:pt x="0" y="44"/>
                    </a:cubicBezTo>
                    <a:cubicBezTo>
                      <a:pt x="0" y="58"/>
                      <a:pt x="0" y="73"/>
                      <a:pt x="29" y="102"/>
                    </a:cubicBezTo>
                    <a:cubicBezTo>
                      <a:pt x="44" y="117"/>
                      <a:pt x="44" y="131"/>
                      <a:pt x="58" y="146"/>
                    </a:cubicBezTo>
                    <a:cubicBezTo>
                      <a:pt x="87" y="189"/>
                      <a:pt x="116" y="204"/>
                      <a:pt x="145" y="218"/>
                    </a:cubicBezTo>
                    <a:cubicBezTo>
                      <a:pt x="189" y="248"/>
                      <a:pt x="204" y="277"/>
                      <a:pt x="233" y="291"/>
                    </a:cubicBezTo>
                    <a:cubicBezTo>
                      <a:pt x="262" y="320"/>
                      <a:pt x="276" y="320"/>
                      <a:pt x="291" y="335"/>
                    </a:cubicBezTo>
                    <a:cubicBezTo>
                      <a:pt x="305" y="349"/>
                      <a:pt x="335" y="349"/>
                      <a:pt x="349" y="349"/>
                    </a:cubicBezTo>
                    <a:cubicBezTo>
                      <a:pt x="357" y="352"/>
                      <a:pt x="364" y="353"/>
                      <a:pt x="370" y="353"/>
                    </a:cubicBezTo>
                    <a:cubicBezTo>
                      <a:pt x="397" y="353"/>
                      <a:pt x="405" y="327"/>
                      <a:pt x="393" y="291"/>
                    </a:cubicBezTo>
                    <a:cubicBezTo>
                      <a:pt x="364" y="277"/>
                      <a:pt x="364" y="262"/>
                      <a:pt x="349" y="248"/>
                    </a:cubicBezTo>
                    <a:lnTo>
                      <a:pt x="320" y="204"/>
                    </a:lnTo>
                    <a:lnTo>
                      <a:pt x="218" y="117"/>
                    </a:lnTo>
                    <a:cubicBezTo>
                      <a:pt x="189" y="102"/>
                      <a:pt x="175" y="58"/>
                      <a:pt x="131" y="44"/>
                    </a:cubicBezTo>
                    <a:cubicBezTo>
                      <a:pt x="116" y="29"/>
                      <a:pt x="102" y="29"/>
                      <a:pt x="73" y="0"/>
                    </a:cubicBezTo>
                    <a:close/>
                  </a:path>
                </a:pathLst>
              </a:custGeom>
              <a:solidFill>
                <a:srgbClr val="007B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-225981" y="662837"/>
                <a:ext cx="23664" cy="2062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92" extrusionOk="0">
                    <a:moveTo>
                      <a:pt x="0" y="0"/>
                    </a:moveTo>
                    <a:cubicBezTo>
                      <a:pt x="59" y="51"/>
                      <a:pt x="113" y="98"/>
                      <a:pt x="168" y="146"/>
                    </a:cubicBezTo>
                    <a:lnTo>
                      <a:pt x="168" y="146"/>
                    </a:lnTo>
                    <a:lnTo>
                      <a:pt x="0" y="0"/>
                    </a:lnTo>
                    <a:close/>
                    <a:moveTo>
                      <a:pt x="168" y="146"/>
                    </a:moveTo>
                    <a:lnTo>
                      <a:pt x="335" y="291"/>
                    </a:lnTo>
                    <a:cubicBezTo>
                      <a:pt x="277" y="240"/>
                      <a:pt x="222" y="193"/>
                      <a:pt x="168" y="146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-227040" y="660788"/>
                <a:ext cx="26772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5" extrusionOk="0">
                    <a:moveTo>
                      <a:pt x="15" y="0"/>
                    </a:moveTo>
                    <a:cubicBezTo>
                      <a:pt x="23" y="15"/>
                      <a:pt x="23" y="15"/>
                      <a:pt x="19" y="15"/>
                    </a:cubicBezTo>
                    <a:cubicBezTo>
                      <a:pt x="15" y="15"/>
                      <a:pt x="8" y="15"/>
                      <a:pt x="1" y="29"/>
                    </a:cubicBezTo>
                    <a:lnTo>
                      <a:pt x="1" y="44"/>
                    </a:lnTo>
                    <a:cubicBezTo>
                      <a:pt x="1" y="58"/>
                      <a:pt x="1" y="58"/>
                      <a:pt x="15" y="58"/>
                    </a:cubicBezTo>
                    <a:cubicBezTo>
                      <a:pt x="30" y="73"/>
                      <a:pt x="30" y="87"/>
                      <a:pt x="59" y="117"/>
                    </a:cubicBezTo>
                    <a:cubicBezTo>
                      <a:pt x="74" y="146"/>
                      <a:pt x="103" y="175"/>
                      <a:pt x="146" y="204"/>
                    </a:cubicBezTo>
                    <a:cubicBezTo>
                      <a:pt x="175" y="218"/>
                      <a:pt x="204" y="262"/>
                      <a:pt x="233" y="276"/>
                    </a:cubicBezTo>
                    <a:cubicBezTo>
                      <a:pt x="248" y="291"/>
                      <a:pt x="277" y="320"/>
                      <a:pt x="292" y="320"/>
                    </a:cubicBezTo>
                    <a:cubicBezTo>
                      <a:pt x="306" y="320"/>
                      <a:pt x="321" y="335"/>
                      <a:pt x="350" y="335"/>
                    </a:cubicBezTo>
                    <a:cubicBezTo>
                      <a:pt x="364" y="335"/>
                      <a:pt x="379" y="320"/>
                      <a:pt x="379" y="291"/>
                    </a:cubicBezTo>
                    <a:cubicBezTo>
                      <a:pt x="379" y="276"/>
                      <a:pt x="364" y="262"/>
                      <a:pt x="350" y="233"/>
                    </a:cubicBezTo>
                    <a:cubicBezTo>
                      <a:pt x="321" y="218"/>
                      <a:pt x="321" y="204"/>
                      <a:pt x="306" y="204"/>
                    </a:cubicBezTo>
                    <a:cubicBezTo>
                      <a:pt x="277" y="189"/>
                      <a:pt x="248" y="146"/>
                      <a:pt x="219" y="131"/>
                    </a:cubicBezTo>
                    <a:cubicBezTo>
                      <a:pt x="175" y="117"/>
                      <a:pt x="161" y="73"/>
                      <a:pt x="132" y="58"/>
                    </a:cubicBezTo>
                    <a:cubicBezTo>
                      <a:pt x="103" y="44"/>
                      <a:pt x="88" y="44"/>
                      <a:pt x="74" y="29"/>
                    </a:cubicBezTo>
                    <a:cubicBezTo>
                      <a:pt x="59" y="29"/>
                      <a:pt x="59" y="0"/>
                      <a:pt x="30" y="0"/>
                    </a:cubicBezTo>
                    <a:close/>
                  </a:path>
                </a:pathLst>
              </a:custGeom>
              <a:solidFill>
                <a:srgbClr val="007B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-232126" y="689538"/>
                <a:ext cx="24723" cy="1956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77" extrusionOk="0">
                    <a:moveTo>
                      <a:pt x="0" y="0"/>
                    </a:moveTo>
                    <a:lnTo>
                      <a:pt x="349" y="277"/>
                    </a:lnTo>
                    <a:cubicBezTo>
                      <a:pt x="233" y="160"/>
                      <a:pt x="131" y="73"/>
                      <a:pt x="0" y="0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-233186" y="688196"/>
                <a:ext cx="26772" cy="22957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25" extrusionOk="0">
                    <a:moveTo>
                      <a:pt x="5" y="0"/>
                    </a:moveTo>
                    <a:cubicBezTo>
                      <a:pt x="1" y="0"/>
                      <a:pt x="1" y="24"/>
                      <a:pt x="1" y="34"/>
                    </a:cubicBezTo>
                    <a:cubicBezTo>
                      <a:pt x="15" y="78"/>
                      <a:pt x="44" y="92"/>
                      <a:pt x="73" y="107"/>
                    </a:cubicBezTo>
                    <a:cubicBezTo>
                      <a:pt x="102" y="121"/>
                      <a:pt x="117" y="150"/>
                      <a:pt x="161" y="179"/>
                    </a:cubicBezTo>
                    <a:cubicBezTo>
                      <a:pt x="175" y="194"/>
                      <a:pt x="219" y="223"/>
                      <a:pt x="233" y="252"/>
                    </a:cubicBezTo>
                    <a:cubicBezTo>
                      <a:pt x="248" y="267"/>
                      <a:pt x="306" y="310"/>
                      <a:pt x="335" y="310"/>
                    </a:cubicBezTo>
                    <a:lnTo>
                      <a:pt x="320" y="310"/>
                    </a:lnTo>
                    <a:cubicBezTo>
                      <a:pt x="335" y="310"/>
                      <a:pt x="335" y="310"/>
                      <a:pt x="364" y="325"/>
                    </a:cubicBezTo>
                    <a:cubicBezTo>
                      <a:pt x="364" y="325"/>
                      <a:pt x="379" y="325"/>
                      <a:pt x="379" y="310"/>
                    </a:cubicBezTo>
                    <a:cubicBezTo>
                      <a:pt x="379" y="296"/>
                      <a:pt x="364" y="296"/>
                      <a:pt x="364" y="267"/>
                    </a:cubicBezTo>
                    <a:lnTo>
                      <a:pt x="364" y="296"/>
                    </a:lnTo>
                    <a:cubicBezTo>
                      <a:pt x="364" y="252"/>
                      <a:pt x="320" y="223"/>
                      <a:pt x="306" y="194"/>
                    </a:cubicBezTo>
                    <a:cubicBezTo>
                      <a:pt x="262" y="179"/>
                      <a:pt x="248" y="150"/>
                      <a:pt x="219" y="121"/>
                    </a:cubicBezTo>
                    <a:cubicBezTo>
                      <a:pt x="175" y="107"/>
                      <a:pt x="161" y="92"/>
                      <a:pt x="117" y="78"/>
                    </a:cubicBezTo>
                    <a:cubicBezTo>
                      <a:pt x="88" y="48"/>
                      <a:pt x="44" y="19"/>
                      <a:pt x="15" y="19"/>
                    </a:cubicBezTo>
                    <a:cubicBezTo>
                      <a:pt x="10" y="6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007B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-303046" y="490200"/>
                <a:ext cx="161336" cy="228159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3230" extrusionOk="0">
                    <a:moveTo>
                      <a:pt x="1469" y="1"/>
                    </a:moveTo>
                    <a:lnTo>
                      <a:pt x="1" y="437"/>
                    </a:lnTo>
                    <a:lnTo>
                      <a:pt x="815" y="3230"/>
                    </a:lnTo>
                    <a:lnTo>
                      <a:pt x="2284" y="2793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459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-255790" y="527143"/>
                <a:ext cx="25783" cy="2189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10" extrusionOk="0">
                    <a:moveTo>
                      <a:pt x="190" y="1"/>
                    </a:moveTo>
                    <a:cubicBezTo>
                      <a:pt x="154" y="1"/>
                      <a:pt x="121" y="11"/>
                      <a:pt x="102" y="31"/>
                    </a:cubicBezTo>
                    <a:cubicBezTo>
                      <a:pt x="30" y="74"/>
                      <a:pt x="1" y="176"/>
                      <a:pt x="59" y="249"/>
                    </a:cubicBezTo>
                    <a:cubicBezTo>
                      <a:pt x="95" y="285"/>
                      <a:pt x="142" y="309"/>
                      <a:pt x="190" y="309"/>
                    </a:cubicBezTo>
                    <a:cubicBezTo>
                      <a:pt x="219" y="309"/>
                      <a:pt x="249" y="300"/>
                      <a:pt x="277" y="278"/>
                    </a:cubicBezTo>
                    <a:cubicBezTo>
                      <a:pt x="350" y="220"/>
                      <a:pt x="364" y="132"/>
                      <a:pt x="321" y="60"/>
                    </a:cubicBezTo>
                    <a:cubicBezTo>
                      <a:pt x="288" y="19"/>
                      <a:pt x="236" y="1"/>
                      <a:pt x="190" y="1"/>
                    </a:cubicBezTo>
                    <a:close/>
                  </a:path>
                </a:pathLst>
              </a:custGeom>
              <a:solidFill>
                <a:srgbClr val="A797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-251693" y="530180"/>
                <a:ext cx="18578" cy="1589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25" extrusionOk="0">
                    <a:moveTo>
                      <a:pt x="129" y="1"/>
                    </a:moveTo>
                    <a:cubicBezTo>
                      <a:pt x="105" y="1"/>
                      <a:pt x="81" y="5"/>
                      <a:pt x="59" y="17"/>
                    </a:cubicBezTo>
                    <a:cubicBezTo>
                      <a:pt x="1" y="60"/>
                      <a:pt x="1" y="133"/>
                      <a:pt x="44" y="177"/>
                    </a:cubicBezTo>
                    <a:cubicBezTo>
                      <a:pt x="61" y="211"/>
                      <a:pt x="93" y="225"/>
                      <a:pt x="129" y="225"/>
                    </a:cubicBezTo>
                    <a:cubicBezTo>
                      <a:pt x="154" y="225"/>
                      <a:pt x="180" y="218"/>
                      <a:pt x="204" y="206"/>
                    </a:cubicBezTo>
                    <a:cubicBezTo>
                      <a:pt x="263" y="162"/>
                      <a:pt x="263" y="89"/>
                      <a:pt x="219" y="31"/>
                    </a:cubicBezTo>
                    <a:cubicBezTo>
                      <a:pt x="201" y="13"/>
                      <a:pt x="166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-374955" y="536608"/>
                <a:ext cx="221943" cy="600489"/>
              </a:xfrm>
              <a:custGeom>
                <a:avLst/>
                <a:gdLst/>
                <a:ahLst/>
                <a:cxnLst/>
                <a:rect l="l" t="t" r="r" b="b"/>
                <a:pathLst>
                  <a:path w="3142" h="8501" extrusionOk="0">
                    <a:moveTo>
                      <a:pt x="2924" y="1293"/>
                    </a:moveTo>
                    <a:cubicBezTo>
                      <a:pt x="2901" y="1324"/>
                      <a:pt x="2873" y="1351"/>
                      <a:pt x="2844" y="1380"/>
                    </a:cubicBezTo>
                    <a:lnTo>
                      <a:pt x="2844" y="1380"/>
                    </a:lnTo>
                    <a:lnTo>
                      <a:pt x="2924" y="1293"/>
                    </a:lnTo>
                    <a:close/>
                    <a:moveTo>
                      <a:pt x="2764" y="1467"/>
                    </a:moveTo>
                    <a:cubicBezTo>
                      <a:pt x="2706" y="1540"/>
                      <a:pt x="2662" y="1598"/>
                      <a:pt x="2604" y="1642"/>
                    </a:cubicBezTo>
                    <a:lnTo>
                      <a:pt x="2764" y="1467"/>
                    </a:lnTo>
                    <a:close/>
                    <a:moveTo>
                      <a:pt x="2827" y="1"/>
                    </a:moveTo>
                    <a:cubicBezTo>
                      <a:pt x="2782" y="1"/>
                      <a:pt x="2735" y="42"/>
                      <a:pt x="2735" y="42"/>
                    </a:cubicBezTo>
                    <a:cubicBezTo>
                      <a:pt x="2487" y="260"/>
                      <a:pt x="2255" y="493"/>
                      <a:pt x="2022" y="711"/>
                    </a:cubicBezTo>
                    <a:cubicBezTo>
                      <a:pt x="1848" y="856"/>
                      <a:pt x="1688" y="1016"/>
                      <a:pt x="1528" y="1162"/>
                    </a:cubicBezTo>
                    <a:cubicBezTo>
                      <a:pt x="1513" y="1176"/>
                      <a:pt x="1469" y="1205"/>
                      <a:pt x="1455" y="1220"/>
                    </a:cubicBezTo>
                    <a:lnTo>
                      <a:pt x="1455" y="1162"/>
                    </a:lnTo>
                    <a:lnTo>
                      <a:pt x="1280" y="566"/>
                    </a:lnTo>
                    <a:cubicBezTo>
                      <a:pt x="1237" y="566"/>
                      <a:pt x="1193" y="595"/>
                      <a:pt x="1179" y="638"/>
                    </a:cubicBezTo>
                    <a:cubicBezTo>
                      <a:pt x="1164" y="667"/>
                      <a:pt x="1164" y="726"/>
                      <a:pt x="1149" y="784"/>
                    </a:cubicBezTo>
                    <a:cubicBezTo>
                      <a:pt x="1091" y="1205"/>
                      <a:pt x="873" y="1540"/>
                      <a:pt x="728" y="1933"/>
                    </a:cubicBezTo>
                    <a:cubicBezTo>
                      <a:pt x="568" y="2340"/>
                      <a:pt x="509" y="2776"/>
                      <a:pt x="451" y="3213"/>
                    </a:cubicBezTo>
                    <a:cubicBezTo>
                      <a:pt x="335" y="4231"/>
                      <a:pt x="219" y="5278"/>
                      <a:pt x="88" y="6296"/>
                    </a:cubicBezTo>
                    <a:cubicBezTo>
                      <a:pt x="59" y="6674"/>
                      <a:pt x="0" y="7052"/>
                      <a:pt x="59" y="7430"/>
                    </a:cubicBezTo>
                    <a:cubicBezTo>
                      <a:pt x="117" y="7779"/>
                      <a:pt x="277" y="8201"/>
                      <a:pt x="582" y="8419"/>
                    </a:cubicBezTo>
                    <a:cubicBezTo>
                      <a:pt x="670" y="8476"/>
                      <a:pt x="760" y="8501"/>
                      <a:pt x="850" y="8501"/>
                    </a:cubicBezTo>
                    <a:cubicBezTo>
                      <a:pt x="1105" y="8501"/>
                      <a:pt x="1356" y="8307"/>
                      <a:pt x="1528" y="8114"/>
                    </a:cubicBezTo>
                    <a:cubicBezTo>
                      <a:pt x="1760" y="7838"/>
                      <a:pt x="1877" y="7416"/>
                      <a:pt x="1877" y="7067"/>
                    </a:cubicBezTo>
                    <a:lnTo>
                      <a:pt x="1877" y="7038"/>
                    </a:lnTo>
                    <a:cubicBezTo>
                      <a:pt x="1877" y="6340"/>
                      <a:pt x="1571" y="2689"/>
                      <a:pt x="1571" y="2689"/>
                    </a:cubicBezTo>
                    <a:lnTo>
                      <a:pt x="2415" y="2311"/>
                    </a:lnTo>
                    <a:cubicBezTo>
                      <a:pt x="2415" y="2311"/>
                      <a:pt x="2895" y="1947"/>
                      <a:pt x="3113" y="1540"/>
                    </a:cubicBezTo>
                    <a:cubicBezTo>
                      <a:pt x="3127" y="1511"/>
                      <a:pt x="3142" y="1467"/>
                      <a:pt x="3142" y="1438"/>
                    </a:cubicBezTo>
                    <a:cubicBezTo>
                      <a:pt x="3142" y="1344"/>
                      <a:pt x="3082" y="1303"/>
                      <a:pt x="3011" y="1303"/>
                    </a:cubicBezTo>
                    <a:cubicBezTo>
                      <a:pt x="2983" y="1303"/>
                      <a:pt x="2953" y="1309"/>
                      <a:pt x="2924" y="1322"/>
                    </a:cubicBezTo>
                    <a:cubicBezTo>
                      <a:pt x="3069" y="1162"/>
                      <a:pt x="3055" y="1104"/>
                      <a:pt x="3040" y="1060"/>
                    </a:cubicBezTo>
                    <a:cubicBezTo>
                      <a:pt x="2982" y="958"/>
                      <a:pt x="2895" y="958"/>
                      <a:pt x="2895" y="958"/>
                    </a:cubicBezTo>
                    <a:cubicBezTo>
                      <a:pt x="2982" y="915"/>
                      <a:pt x="2997" y="886"/>
                      <a:pt x="2967" y="740"/>
                    </a:cubicBezTo>
                    <a:cubicBezTo>
                      <a:pt x="2938" y="660"/>
                      <a:pt x="2880" y="638"/>
                      <a:pt x="2815" y="638"/>
                    </a:cubicBezTo>
                    <a:cubicBezTo>
                      <a:pt x="2749" y="638"/>
                      <a:pt x="2677" y="660"/>
                      <a:pt x="2618" y="667"/>
                    </a:cubicBezTo>
                    <a:cubicBezTo>
                      <a:pt x="2546" y="696"/>
                      <a:pt x="2458" y="740"/>
                      <a:pt x="2415" y="769"/>
                    </a:cubicBezTo>
                    <a:lnTo>
                      <a:pt x="2400" y="784"/>
                    </a:lnTo>
                    <a:lnTo>
                      <a:pt x="2240" y="944"/>
                    </a:lnTo>
                    <a:lnTo>
                      <a:pt x="2444" y="696"/>
                    </a:lnTo>
                    <a:cubicBezTo>
                      <a:pt x="2778" y="376"/>
                      <a:pt x="2924" y="144"/>
                      <a:pt x="2895" y="57"/>
                    </a:cubicBezTo>
                    <a:cubicBezTo>
                      <a:pt x="2879" y="14"/>
                      <a:pt x="2853" y="1"/>
                      <a:pt x="2827" y="1"/>
                    </a:cubicBezTo>
                    <a:close/>
                  </a:path>
                </a:pathLst>
              </a:custGeom>
              <a:solidFill>
                <a:srgbClr val="70E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-216092" y="600676"/>
                <a:ext cx="47398" cy="32846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65" extrusionOk="0">
                    <a:moveTo>
                      <a:pt x="644" y="1"/>
                    </a:moveTo>
                    <a:cubicBezTo>
                      <a:pt x="640" y="1"/>
                      <a:pt x="636" y="3"/>
                      <a:pt x="631" y="8"/>
                    </a:cubicBezTo>
                    <a:cubicBezTo>
                      <a:pt x="369" y="80"/>
                      <a:pt x="151" y="240"/>
                      <a:pt x="20" y="458"/>
                    </a:cubicBezTo>
                    <a:cubicBezTo>
                      <a:pt x="209" y="269"/>
                      <a:pt x="413" y="168"/>
                      <a:pt x="646" y="80"/>
                    </a:cubicBezTo>
                    <a:cubicBezTo>
                      <a:pt x="670" y="56"/>
                      <a:pt x="664" y="1"/>
                      <a:pt x="644" y="1"/>
                    </a:cubicBezTo>
                    <a:close/>
                    <a:moveTo>
                      <a:pt x="20" y="458"/>
                    </a:moveTo>
                    <a:cubicBezTo>
                      <a:pt x="1" y="458"/>
                      <a:pt x="1" y="465"/>
                      <a:pt x="7" y="465"/>
                    </a:cubicBezTo>
                    <a:cubicBezTo>
                      <a:pt x="11" y="465"/>
                      <a:pt x="15" y="463"/>
                      <a:pt x="20" y="458"/>
                    </a:cubicBezTo>
                    <a:close/>
                  </a:path>
                </a:pathLst>
              </a:custGeom>
              <a:solidFill>
                <a:srgbClr val="007B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26"/>
          <p:cNvSpPr txBox="1"/>
          <p:nvPr/>
        </p:nvSpPr>
        <p:spPr>
          <a:xfrm>
            <a:off x="6745759" y="715770"/>
            <a:ext cx="219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Influencer Persona</a:t>
            </a:r>
            <a:endParaRPr sz="20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D2804C8-10E4-E847-A917-225DEF2B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8" y="1063894"/>
            <a:ext cx="4426991" cy="14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1839;p41">
            <a:extLst>
              <a:ext uri="{FF2B5EF4-FFF2-40B4-BE49-F238E27FC236}">
                <a16:creationId xmlns:a16="http://schemas.microsoft.com/office/drawing/2014/main" id="{41EFDE2D-F63D-244F-8AD9-931A52A83899}"/>
              </a:ext>
            </a:extLst>
          </p:cNvPr>
          <p:cNvSpPr txBox="1"/>
          <p:nvPr/>
        </p:nvSpPr>
        <p:spPr>
          <a:xfrm>
            <a:off x="2365987" y="4223693"/>
            <a:ext cx="849857" cy="2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1841;p41">
            <a:extLst>
              <a:ext uri="{FF2B5EF4-FFF2-40B4-BE49-F238E27FC236}">
                <a16:creationId xmlns:a16="http://schemas.microsoft.com/office/drawing/2014/main" id="{671C313E-4754-A24D-8F7C-3E5963F51213}"/>
              </a:ext>
            </a:extLst>
          </p:cNvPr>
          <p:cNvSpPr txBox="1"/>
          <p:nvPr/>
        </p:nvSpPr>
        <p:spPr>
          <a:xfrm>
            <a:off x="1988212" y="4492845"/>
            <a:ext cx="1096882" cy="2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Micro</a:t>
            </a:r>
            <a:endParaRPr sz="1200" b="1" dirty="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" name="Google Shape;1851;p41">
            <a:extLst>
              <a:ext uri="{FF2B5EF4-FFF2-40B4-BE49-F238E27FC236}">
                <a16:creationId xmlns:a16="http://schemas.microsoft.com/office/drawing/2014/main" id="{4F5B66FD-4F55-6849-B13F-83712CCBA38E}"/>
              </a:ext>
            </a:extLst>
          </p:cNvPr>
          <p:cNvSpPr txBox="1"/>
          <p:nvPr/>
        </p:nvSpPr>
        <p:spPr>
          <a:xfrm>
            <a:off x="1215628" y="4223693"/>
            <a:ext cx="849857" cy="2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" name="Google Shape;1853;p41">
            <a:extLst>
              <a:ext uri="{FF2B5EF4-FFF2-40B4-BE49-F238E27FC236}">
                <a16:creationId xmlns:a16="http://schemas.microsoft.com/office/drawing/2014/main" id="{DE602E8A-6379-8347-9A67-A062C77A45A2}"/>
              </a:ext>
            </a:extLst>
          </p:cNvPr>
          <p:cNvSpPr txBox="1"/>
          <p:nvPr/>
        </p:nvSpPr>
        <p:spPr>
          <a:xfrm>
            <a:off x="1092116" y="4504400"/>
            <a:ext cx="1096882" cy="2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Nano</a:t>
            </a:r>
            <a:endParaRPr sz="12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" name="Google Shape;1861;p41">
            <a:extLst>
              <a:ext uri="{FF2B5EF4-FFF2-40B4-BE49-F238E27FC236}">
                <a16:creationId xmlns:a16="http://schemas.microsoft.com/office/drawing/2014/main" id="{7919D648-E04B-E345-8398-F5A100548591}"/>
              </a:ext>
            </a:extLst>
          </p:cNvPr>
          <p:cNvSpPr txBox="1"/>
          <p:nvPr/>
        </p:nvSpPr>
        <p:spPr>
          <a:xfrm>
            <a:off x="4666704" y="4223693"/>
            <a:ext cx="849857" cy="2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1863;p41">
            <a:extLst>
              <a:ext uri="{FF2B5EF4-FFF2-40B4-BE49-F238E27FC236}">
                <a16:creationId xmlns:a16="http://schemas.microsoft.com/office/drawing/2014/main" id="{91437678-BFF6-6441-8F6C-FB037C5AB421}"/>
              </a:ext>
            </a:extLst>
          </p:cNvPr>
          <p:cNvSpPr txBox="1"/>
          <p:nvPr/>
        </p:nvSpPr>
        <p:spPr>
          <a:xfrm>
            <a:off x="3830350" y="4498931"/>
            <a:ext cx="1096882" cy="2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Macro</a:t>
            </a:r>
            <a:endParaRPr sz="12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" name="Google Shape;1872;p41">
            <a:extLst>
              <a:ext uri="{FF2B5EF4-FFF2-40B4-BE49-F238E27FC236}">
                <a16:creationId xmlns:a16="http://schemas.microsoft.com/office/drawing/2014/main" id="{C2EC7D26-EE13-3D4D-B481-0B1E1CE7BA7C}"/>
              </a:ext>
            </a:extLst>
          </p:cNvPr>
          <p:cNvSpPr txBox="1"/>
          <p:nvPr/>
        </p:nvSpPr>
        <p:spPr>
          <a:xfrm>
            <a:off x="3516345" y="4223693"/>
            <a:ext cx="849857" cy="2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" name="Google Shape;1874;p41">
            <a:extLst>
              <a:ext uri="{FF2B5EF4-FFF2-40B4-BE49-F238E27FC236}">
                <a16:creationId xmlns:a16="http://schemas.microsoft.com/office/drawing/2014/main" id="{3226A402-803E-9842-B52A-E03750F1BEDE}"/>
              </a:ext>
            </a:extLst>
          </p:cNvPr>
          <p:cNvSpPr txBox="1"/>
          <p:nvPr/>
        </p:nvSpPr>
        <p:spPr>
          <a:xfrm>
            <a:off x="2934253" y="4504400"/>
            <a:ext cx="1096882" cy="2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Mid-tier</a:t>
            </a:r>
            <a:endParaRPr sz="12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9" name="Picture 12">
            <a:extLst>
              <a:ext uri="{FF2B5EF4-FFF2-40B4-BE49-F238E27FC236}">
                <a16:creationId xmlns:a16="http://schemas.microsoft.com/office/drawing/2014/main" id="{E86CC519-748B-6344-A0EE-E29A085E2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2" b="10881"/>
          <a:stretch/>
        </p:blipFill>
        <p:spPr bwMode="auto">
          <a:xfrm>
            <a:off x="992611" y="2899830"/>
            <a:ext cx="4800443" cy="1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1863;p41">
            <a:extLst>
              <a:ext uri="{FF2B5EF4-FFF2-40B4-BE49-F238E27FC236}">
                <a16:creationId xmlns:a16="http://schemas.microsoft.com/office/drawing/2014/main" id="{F336267C-3952-1A40-97E6-DB1BC65DE50C}"/>
              </a:ext>
            </a:extLst>
          </p:cNvPr>
          <p:cNvSpPr txBox="1"/>
          <p:nvPr/>
        </p:nvSpPr>
        <p:spPr>
          <a:xfrm>
            <a:off x="4743977" y="4492845"/>
            <a:ext cx="1096882" cy="2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Mega</a:t>
            </a:r>
            <a:endParaRPr sz="12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B4F7482F-5693-CD4F-86FF-A87A8E229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5725896"/>
              </p:ext>
            </p:extLst>
          </p:nvPr>
        </p:nvGraphicFramePr>
        <p:xfrm>
          <a:off x="1145697" y="4768989"/>
          <a:ext cx="4672996" cy="28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2" name="Picture 8" descr="engagement rate formula">
            <a:extLst>
              <a:ext uri="{FF2B5EF4-FFF2-40B4-BE49-F238E27FC236}">
                <a16:creationId xmlns:a16="http://schemas.microsoft.com/office/drawing/2014/main" id="{2177B5EB-FE55-5D4E-B358-E1D24BC22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18417" r="6677" b="18417"/>
          <a:stretch/>
        </p:blipFill>
        <p:spPr bwMode="auto">
          <a:xfrm>
            <a:off x="5675203" y="4203107"/>
            <a:ext cx="1583741" cy="51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1834;p41">
            <a:extLst>
              <a:ext uri="{FF2B5EF4-FFF2-40B4-BE49-F238E27FC236}">
                <a16:creationId xmlns:a16="http://schemas.microsoft.com/office/drawing/2014/main" id="{C597ADF0-4BCA-5547-B414-C0AC1B8353D6}"/>
              </a:ext>
            </a:extLst>
          </p:cNvPr>
          <p:cNvSpPr txBox="1">
            <a:spLocks/>
          </p:cNvSpPr>
          <p:nvPr/>
        </p:nvSpPr>
        <p:spPr>
          <a:xfrm>
            <a:off x="1145696" y="2659546"/>
            <a:ext cx="7474495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SG" sz="2000" dirty="0">
                <a:solidFill>
                  <a:schemeClr val="accent2"/>
                </a:solidFill>
              </a:rPr>
              <a:t>Distribution of engagement rate</a:t>
            </a:r>
          </a:p>
        </p:txBody>
      </p:sp>
    </p:spTree>
    <p:extLst>
      <p:ext uri="{BB962C8B-B14F-4D97-AF65-F5344CB8AC3E}">
        <p14:creationId xmlns:p14="http://schemas.microsoft.com/office/powerpoint/2010/main" val="28132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8D74-8363-224A-8255-F11E8BEC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4D568-4EA5-1E42-A53C-86757CE4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raw dataset consists of </a:t>
            </a:r>
            <a:r>
              <a:rPr lang="en-SG" dirty="0"/>
              <a:t>33,935 Instagram influencers (</a:t>
            </a:r>
            <a:r>
              <a:rPr lang="en-SG" dirty="0" err="1"/>
              <a:t>labeled</a:t>
            </a:r>
            <a:r>
              <a:rPr lang="en-SG" dirty="0"/>
              <a:t> with 9 categories)</a:t>
            </a:r>
          </a:p>
          <a:p>
            <a:r>
              <a:rPr lang="en-US" dirty="0"/>
              <a:t>We select top 5 categories for classification model</a:t>
            </a:r>
          </a:p>
          <a:p>
            <a:r>
              <a:rPr lang="en-US" dirty="0"/>
              <a:t>For classification purpose, dataset is created by users with joined captions which will be tokenized for training</a:t>
            </a:r>
          </a:p>
          <a:p>
            <a:r>
              <a:rPr lang="en-US" dirty="0"/>
              <a:t>For regression purpose, dataset is created by posts with existing and engineered features</a:t>
            </a:r>
          </a:p>
          <a:p>
            <a:r>
              <a:rPr lang="en-US" dirty="0"/>
              <a:t>Target categories are converted to ordinal numbers</a:t>
            </a:r>
          </a:p>
          <a:p>
            <a:r>
              <a:rPr lang="en-US" dirty="0"/>
              <a:t>Target engagement rates is computed using existing features:</a:t>
            </a:r>
          </a:p>
          <a:p>
            <a:pPr marL="139700" indent="0">
              <a:buNone/>
            </a:pPr>
            <a:r>
              <a:rPr lang="en-US" dirty="0"/>
              <a:t>(no of comments + no of likes) / no of followers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3A807-3046-F541-84CA-DCFE8C10C4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Existing features from dataset are: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Captions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Comment counts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Comments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Likes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Tag counts (verified)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 of followers</a:t>
            </a:r>
          </a:p>
          <a:p>
            <a:pPr>
              <a:spcBef>
                <a:spcPts val="400"/>
              </a:spcBef>
            </a:pPr>
            <a:r>
              <a:rPr lang="en-US" sz="1300" dirty="0"/>
              <a:t>Text cleaning performed on captions by removing non-English captions, </a:t>
            </a:r>
            <a:r>
              <a:rPr lang="en-US" sz="1300" dirty="0" err="1"/>
              <a:t>stopwords</a:t>
            </a:r>
            <a:r>
              <a:rPr lang="en-US" sz="1300" dirty="0"/>
              <a:t>, emojis, punctuations, </a:t>
            </a:r>
            <a:r>
              <a:rPr lang="en-US" sz="1300" dirty="0" err="1"/>
              <a:t>tokenise</a:t>
            </a:r>
            <a:r>
              <a:rPr lang="en-US" sz="1300" dirty="0"/>
              <a:t> and lemmatize</a:t>
            </a:r>
          </a:p>
          <a:p>
            <a:pPr>
              <a:spcBef>
                <a:spcPts val="400"/>
              </a:spcBef>
            </a:pPr>
            <a:r>
              <a:rPr lang="en-US" sz="1300" dirty="0"/>
              <a:t>Additional text cleaning performed on comments by converting emojis into words to identify sentiments</a:t>
            </a:r>
          </a:p>
        </p:txBody>
      </p:sp>
    </p:spTree>
    <p:extLst>
      <p:ext uri="{BB962C8B-B14F-4D97-AF65-F5344CB8AC3E}">
        <p14:creationId xmlns:p14="http://schemas.microsoft.com/office/powerpoint/2010/main" val="86025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C499-BD5E-BF4D-BFE7-0D053291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220BA-2D64-A34A-8F4A-24881101E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91057-7E7C-0D4F-B3D6-8BDB8CB90C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349D57-DBBC-7944-9A3B-2D7E06B62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06952"/>
              </p:ext>
            </p:extLst>
          </p:nvPr>
        </p:nvGraphicFramePr>
        <p:xfrm>
          <a:off x="4394200" y="235347"/>
          <a:ext cx="3740100" cy="4463128"/>
        </p:xfrm>
        <a:graphic>
          <a:graphicData uri="http://schemas.openxmlformats.org/drawingml/2006/table">
            <a:tbl>
              <a:tblPr/>
              <a:tblGrid>
                <a:gridCol w="1870050">
                  <a:extLst>
                    <a:ext uri="{9D8B030D-6E8A-4147-A177-3AD203B41FA5}">
                      <a16:colId xmlns:a16="http://schemas.microsoft.com/office/drawing/2014/main" val="3143225139"/>
                    </a:ext>
                  </a:extLst>
                </a:gridCol>
                <a:gridCol w="1870050">
                  <a:extLst>
                    <a:ext uri="{9D8B030D-6E8A-4147-A177-3AD203B41FA5}">
                      <a16:colId xmlns:a16="http://schemas.microsoft.com/office/drawing/2014/main" val="7475974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SG" sz="600" b="1">
                          <a:effectLst/>
                        </a:rPr>
                      </a:br>
                      <a:r>
                        <a:rPr lang="en-SG" sz="600" b="1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1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253838"/>
                  </a:ext>
                </a:extLst>
              </a:tr>
              <a:tr h="74121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influencer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00s_supermodels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43370"/>
                  </a:ext>
                </a:extLst>
              </a:tr>
              <a:tr h="97705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posts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1958951327024739292.info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5356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image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['1958950698725328921.jpg', '19589507028022564...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797870"/>
                  </a:ext>
                </a:extLst>
              </a:tr>
              <a:tr h="254931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contents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{'gating_info': None, 'viewer_can_reshare': Tr...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62313"/>
                  </a:ext>
                </a:extLst>
              </a:tr>
              <a:tr h="23134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captions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#FashionEditorial Scan By Me #IngaSavits for E...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069769"/>
                  </a:ext>
                </a:extLst>
              </a:tr>
              <a:tr h="89844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comment_counts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28959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comments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NaN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65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likes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68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60661"/>
                  </a:ext>
                </a:extLst>
              </a:tr>
              <a:tr h="66260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count_tags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1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306454"/>
                  </a:ext>
                </a:extLst>
              </a:tr>
              <a:tr h="66260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verified_tags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322489"/>
                  </a:ext>
                </a:extLst>
              </a:tr>
              <a:tr h="5053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en_score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0.999995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52664"/>
                  </a:ext>
                </a:extLst>
              </a:tr>
              <a:tr h="199902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tokens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fashioneditorial scan by me ingasavits for ell...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734303"/>
                  </a:ext>
                </a:extLst>
              </a:tr>
              <a:tr h="23134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 dirty="0" err="1">
                          <a:effectLst/>
                        </a:rPr>
                        <a:t>no_hashtag</a:t>
                      </a:r>
                      <a:endParaRPr lang="en-SG" sz="600" b="1" dirty="0">
                        <a:effectLst/>
                      </a:endParaRP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#FashionEditorial Scan By Me #IngaSavits for E...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063824"/>
                  </a:ext>
                </a:extLst>
              </a:tr>
              <a:tr h="239208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hashtag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#FashionEditorial #IngaSavits #ELLE #magazine 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913861"/>
                  </a:ext>
                </a:extLst>
              </a:tr>
              <a:tr h="199902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tokens_tagged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fashioneditorial scan by me ingasavits for ell...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88532"/>
                  </a:ext>
                </a:extLst>
              </a:tr>
              <a:tr h="184179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[{('elle china', 'ORG'): 1}, {('elle', 'ORG'):...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5532"/>
                  </a:ext>
                </a:extLst>
              </a:tr>
              <a:tr h="5053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tags_GPE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dirty="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99439"/>
                  </a:ext>
                </a:extLst>
              </a:tr>
              <a:tr h="66260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tags_EVENT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51786"/>
                  </a:ext>
                </a:extLst>
              </a:tr>
              <a:tr h="5053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tags_FAC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30429"/>
                  </a:ext>
                </a:extLst>
              </a:tr>
              <a:tr h="58398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tags_NORP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558534"/>
                  </a:ext>
                </a:extLst>
              </a:tr>
              <a:tr h="11342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tags_WORK_OF_ART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96249"/>
                  </a:ext>
                </a:extLst>
              </a:tr>
              <a:tr h="5053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tags_ORG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2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501108"/>
                  </a:ext>
                </a:extLst>
              </a:tr>
              <a:tr h="74121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tags_PERSON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205887"/>
                  </a:ext>
                </a:extLst>
              </a:tr>
              <a:tr h="5053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tags_LOC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62055"/>
                  </a:ext>
                </a:extLst>
              </a:tr>
              <a:tr h="81982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tags_PRODUCT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6727"/>
                  </a:ext>
                </a:extLst>
              </a:tr>
              <a:tr h="50537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sentiment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0.0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86657"/>
                  </a:ext>
                </a:extLst>
              </a:tr>
              <a:tr h="42676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cat_prob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0.601736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34289"/>
                  </a:ext>
                </a:extLst>
              </a:tr>
              <a:tr h="74121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influencer_cat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fashion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04830"/>
                  </a:ext>
                </a:extLst>
              </a:tr>
              <a:tr h="34814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beauty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0.061873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696876"/>
                  </a:ext>
                </a:extLst>
              </a:tr>
              <a:tr h="34814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family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0.09743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132443"/>
                  </a:ext>
                </a:extLst>
              </a:tr>
              <a:tr h="42676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fashion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0.601736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74558"/>
                  </a:ext>
                </a:extLst>
              </a:tr>
              <a:tr h="34814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food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>
                          <a:effectLst/>
                        </a:rPr>
                        <a:t>0.073921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13712"/>
                  </a:ext>
                </a:extLst>
              </a:tr>
              <a:tr h="34814"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b="1">
                          <a:effectLst/>
                        </a:rPr>
                        <a:t>travel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600" dirty="0">
                          <a:effectLst/>
                        </a:rPr>
                        <a:t>0.16504</a:t>
                      </a:r>
                    </a:p>
                  </a:txBody>
                  <a:tcPr marL="3369" marR="3369" marT="1685" marB="16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544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41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8D74-8363-224A-8255-F11E8BEC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Features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453B0-3C49-394F-A913-592B1A85B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Types of text features considered</a:t>
            </a:r>
          </a:p>
          <a:p>
            <a:pPr lvl="1"/>
            <a:r>
              <a:rPr lang="en-US" dirty="0"/>
              <a:t>Full captions with hashtags</a:t>
            </a:r>
          </a:p>
          <a:p>
            <a:pPr lvl="1"/>
            <a:r>
              <a:rPr lang="en-US" dirty="0"/>
              <a:t>Only hashtags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687242-FE6E-CC41-BCE4-F6EBAAC7E45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Vectorisation</a:t>
            </a:r>
            <a:r>
              <a:rPr lang="en-US" dirty="0"/>
              <a:t> of tokens</a:t>
            </a:r>
          </a:p>
          <a:p>
            <a:pPr lvl="1"/>
            <a:r>
              <a:rPr lang="en-US" dirty="0"/>
              <a:t>Count Vectors</a:t>
            </a:r>
          </a:p>
          <a:p>
            <a:pPr lvl="1"/>
            <a:r>
              <a:rPr lang="en-US" dirty="0"/>
              <a:t>TD-IDF Vectors by word</a:t>
            </a:r>
          </a:p>
          <a:p>
            <a:pPr lvl="1"/>
            <a:r>
              <a:rPr lang="en-US" dirty="0"/>
              <a:t>TD-IDF Vectors by n-gram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470653-CB25-254D-9A14-CD5FF4242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4" y="2571750"/>
            <a:ext cx="1501698" cy="7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44;p21">
            <a:extLst>
              <a:ext uri="{FF2B5EF4-FFF2-40B4-BE49-F238E27FC236}">
                <a16:creationId xmlns:a16="http://schemas.microsoft.com/office/drawing/2014/main" id="{1129529D-699F-FF41-9FDB-96360222D149}"/>
              </a:ext>
            </a:extLst>
          </p:cNvPr>
          <p:cNvSpPr txBox="1"/>
          <p:nvPr/>
        </p:nvSpPr>
        <p:spPr>
          <a:xfrm flipH="1">
            <a:off x="566558" y="2418462"/>
            <a:ext cx="1150370" cy="11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Fashion</a:t>
            </a:r>
            <a:endParaRPr sz="20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6638F3E-8883-B648-961E-3CDB2C3A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60" y="2216672"/>
            <a:ext cx="1706693" cy="8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44;p21">
            <a:extLst>
              <a:ext uri="{FF2B5EF4-FFF2-40B4-BE49-F238E27FC236}">
                <a16:creationId xmlns:a16="http://schemas.microsoft.com/office/drawing/2014/main" id="{4A5BC1FF-8DB3-A944-94D8-46D726A94F20}"/>
              </a:ext>
            </a:extLst>
          </p:cNvPr>
          <p:cNvSpPr txBox="1"/>
          <p:nvPr/>
        </p:nvSpPr>
        <p:spPr>
          <a:xfrm flipH="1">
            <a:off x="3292915" y="2052822"/>
            <a:ext cx="1150370" cy="11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Food</a:t>
            </a:r>
            <a:endParaRPr sz="20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42E23D2-2FF0-764D-AF0E-C77D3223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46" y="4062707"/>
            <a:ext cx="1501697" cy="7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44;p21">
            <a:extLst>
              <a:ext uri="{FF2B5EF4-FFF2-40B4-BE49-F238E27FC236}">
                <a16:creationId xmlns:a16="http://schemas.microsoft.com/office/drawing/2014/main" id="{5DCE9576-3C91-1C4C-B589-C5F1186F92CD}"/>
              </a:ext>
            </a:extLst>
          </p:cNvPr>
          <p:cNvSpPr txBox="1"/>
          <p:nvPr/>
        </p:nvSpPr>
        <p:spPr>
          <a:xfrm flipH="1">
            <a:off x="3898342" y="3856922"/>
            <a:ext cx="1150370" cy="11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Family</a:t>
            </a:r>
            <a:endParaRPr sz="20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BFB38A3C-EF4C-5A40-B35C-85CACFE8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7" y="3293056"/>
            <a:ext cx="1451403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4;p21">
            <a:extLst>
              <a:ext uri="{FF2B5EF4-FFF2-40B4-BE49-F238E27FC236}">
                <a16:creationId xmlns:a16="http://schemas.microsoft.com/office/drawing/2014/main" id="{EF2F3CB9-6706-8D4A-BB1E-EBF79D390D6C}"/>
              </a:ext>
            </a:extLst>
          </p:cNvPr>
          <p:cNvSpPr txBox="1"/>
          <p:nvPr/>
        </p:nvSpPr>
        <p:spPr>
          <a:xfrm flipH="1">
            <a:off x="2795208" y="3101805"/>
            <a:ext cx="1150370" cy="1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Beauty</a:t>
            </a:r>
            <a:endParaRPr sz="20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3EF73D73-4E7C-9147-B860-CA3B83DE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91" y="3532348"/>
            <a:ext cx="1501697" cy="7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44;p21">
            <a:extLst>
              <a:ext uri="{FF2B5EF4-FFF2-40B4-BE49-F238E27FC236}">
                <a16:creationId xmlns:a16="http://schemas.microsoft.com/office/drawing/2014/main" id="{8AC2FB09-ABC4-BB42-A9F8-4166DA2534EE}"/>
              </a:ext>
            </a:extLst>
          </p:cNvPr>
          <p:cNvSpPr txBox="1"/>
          <p:nvPr/>
        </p:nvSpPr>
        <p:spPr>
          <a:xfrm flipH="1">
            <a:off x="1421630" y="3400131"/>
            <a:ext cx="1150370" cy="11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Travel</a:t>
            </a:r>
            <a:endParaRPr sz="20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1244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EA93CBE-837E-401C-B092-59E02909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75" y="410350"/>
            <a:ext cx="8237700" cy="218400"/>
          </a:xfrm>
        </p:spPr>
        <p:txBody>
          <a:bodyPr/>
          <a:lstStyle/>
          <a:p>
            <a:r>
              <a:rPr lang="en-US" dirty="0"/>
              <a:t>Distribution of 23,345 words in test population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5A27CF-66BF-1348-87DB-D9D895FF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17" y="1096016"/>
            <a:ext cx="6200965" cy="38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073573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Media Strategy Infographics by Slidesgo">
  <a:themeElements>
    <a:clrScheme name="Simple Light">
      <a:dk1>
        <a:srgbClr val="000000"/>
      </a:dk1>
      <a:lt1>
        <a:srgbClr val="FFFFFF"/>
      </a:lt1>
      <a:dk2>
        <a:srgbClr val="7157E4"/>
      </a:dk2>
      <a:lt2>
        <a:srgbClr val="AB98FF"/>
      </a:lt2>
      <a:accent1>
        <a:srgbClr val="007BA8"/>
      </a:accent1>
      <a:accent2>
        <a:srgbClr val="48BAE6"/>
      </a:accent2>
      <a:accent3>
        <a:srgbClr val="0EB184"/>
      </a:accent3>
      <a:accent4>
        <a:srgbClr val="4FDDB6"/>
      </a:accent4>
      <a:accent5>
        <a:srgbClr val="C4D13C"/>
      </a:accent5>
      <a:accent6>
        <a:srgbClr val="D3D3D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5503</TotalTime>
  <Words>1151</Words>
  <Application>Microsoft Macintosh PowerPoint</Application>
  <PresentationFormat>On-screen Show (16:9)</PresentationFormat>
  <Paragraphs>246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Fira Sans Extra Condensed Medium</vt:lpstr>
      <vt:lpstr>Fira Sans Extra Condensed</vt:lpstr>
      <vt:lpstr>Fira Sans Condensed</vt:lpstr>
      <vt:lpstr>Proxima Nova</vt:lpstr>
      <vt:lpstr>Fira Sans Extra Condensed SemiBold</vt:lpstr>
      <vt:lpstr>Arial</vt:lpstr>
      <vt:lpstr>Fira Sans Condensed Medium</vt:lpstr>
      <vt:lpstr>Roboto</vt:lpstr>
      <vt:lpstr>Courier New</vt:lpstr>
      <vt:lpstr>Proxima Nova Semibold</vt:lpstr>
      <vt:lpstr>Social Media Strategy Infographics by Slidesgo</vt:lpstr>
      <vt:lpstr>Slidesgo Final Pages</vt:lpstr>
      <vt:lpstr>Influencer Marketing Strategy</vt:lpstr>
      <vt:lpstr>Social Media Strategy Infographics</vt:lpstr>
      <vt:lpstr>Influencer Marketing</vt:lpstr>
      <vt:lpstr>Influencer Marketing Strategy</vt:lpstr>
      <vt:lpstr>Exploratory Data Analysis</vt:lpstr>
      <vt:lpstr>Data Preprocessing</vt:lpstr>
      <vt:lpstr>Preview of dataset</vt:lpstr>
      <vt:lpstr>Classification: Features Engineering</vt:lpstr>
      <vt:lpstr>Distribution of 23,345 words in test population</vt:lpstr>
      <vt:lpstr>Classification Models</vt:lpstr>
      <vt:lpstr>Evaluation of the XGBoost Model</vt:lpstr>
      <vt:lpstr>Regression Features</vt:lpstr>
      <vt:lpstr>Engineered Features</vt:lpstr>
      <vt:lpstr>Regression Model</vt:lpstr>
      <vt:lpstr>Feature Importance</vt:lpstr>
      <vt:lpstr>Strategic Considerations</vt:lpstr>
      <vt:lpstr>Strategic Considerations</vt:lpstr>
      <vt:lpstr>Profitability Consideration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Strategy Infographics</dc:title>
  <cp:lastModifiedBy>Grace Lam</cp:lastModifiedBy>
  <cp:revision>1</cp:revision>
  <dcterms:modified xsi:type="dcterms:W3CDTF">2021-10-09T02:48:51Z</dcterms:modified>
</cp:coreProperties>
</file>